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4820" r:id="rId3"/>
    <p:sldId id="4823" r:id="rId4"/>
    <p:sldId id="4825" r:id="rId5"/>
    <p:sldId id="4824" r:id="rId6"/>
    <p:sldId id="4830" r:id="rId7"/>
    <p:sldId id="4831" r:id="rId8"/>
    <p:sldId id="4828" r:id="rId9"/>
    <p:sldId id="4829" r:id="rId10"/>
    <p:sldId id="4832" r:id="rId11"/>
    <p:sldId id="4833" r:id="rId12"/>
    <p:sldId id="4834" r:id="rId13"/>
    <p:sldId id="4835" r:id="rId14"/>
    <p:sldId id="4836" r:id="rId15"/>
    <p:sldId id="4837" r:id="rId16"/>
    <p:sldId id="4838"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00">
          <p15:clr>
            <a:srgbClr val="A4A3A4"/>
          </p15:clr>
        </p15:guide>
        <p15:guide id="2" orient="horz" pos="3408">
          <p15:clr>
            <a:srgbClr val="A4A3A4"/>
          </p15:clr>
        </p15:guide>
        <p15:guide id="3" pos="6936">
          <p15:clr>
            <a:srgbClr val="A4A3A4"/>
          </p15:clr>
        </p15:guide>
        <p15:guide id="4" pos="744">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jxZW/NfS7JaiQ9bRk0v+FykCqS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1EC5A8-4B25-413C-B0C4-9385122BF2D0}" v="230" dt="2024-09-08T22:16:48.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48"/>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8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79"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82" Type="http://schemas.openxmlformats.org/officeDocument/2006/relationships/theme" Target="theme/theme1.xml"/><Relationship Id="rId10" Type="http://schemas.openxmlformats.org/officeDocument/2006/relationships/slide" Target="slides/slide9.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an Reuveni" userId="d2aff4f1ecbf76cd" providerId="LiveId" clId="{841EC5A8-4B25-413C-B0C4-9385122BF2D0}"/>
    <pc:docChg chg="undo custSel addSld delSld modSld sldOrd">
      <pc:chgData name="Eran Reuveni" userId="d2aff4f1ecbf76cd" providerId="LiveId" clId="{841EC5A8-4B25-413C-B0C4-9385122BF2D0}" dt="2024-09-09T05:16:55.248" v="3853"/>
      <pc:docMkLst>
        <pc:docMk/>
      </pc:docMkLst>
      <pc:sldChg chg="modSp mod">
        <pc:chgData name="Eran Reuveni" userId="d2aff4f1ecbf76cd" providerId="LiveId" clId="{841EC5A8-4B25-413C-B0C4-9385122BF2D0}" dt="2024-09-09T05:16:24.501" v="3828" actId="20577"/>
        <pc:sldMkLst>
          <pc:docMk/>
          <pc:sldMk cId="0" sldId="256"/>
        </pc:sldMkLst>
        <pc:spChg chg="mod">
          <ac:chgData name="Eran Reuveni" userId="d2aff4f1ecbf76cd" providerId="LiveId" clId="{841EC5A8-4B25-413C-B0C4-9385122BF2D0}" dt="2024-09-09T05:16:14.866" v="3819" actId="6549"/>
          <ac:spMkLst>
            <pc:docMk/>
            <pc:sldMk cId="0" sldId="256"/>
            <ac:spMk id="2" creationId="{E5E1448E-5002-18BB-EBFC-F5881B4EA799}"/>
          </ac:spMkLst>
        </pc:spChg>
        <pc:spChg chg="mod">
          <ac:chgData name="Eran Reuveni" userId="d2aff4f1ecbf76cd" providerId="LiveId" clId="{841EC5A8-4B25-413C-B0C4-9385122BF2D0}" dt="2024-09-09T05:16:03.895" v="3815" actId="1076"/>
          <ac:spMkLst>
            <pc:docMk/>
            <pc:sldMk cId="0" sldId="256"/>
            <ac:spMk id="168" creationId="{00000000-0000-0000-0000-000000000000}"/>
          </ac:spMkLst>
        </pc:spChg>
        <pc:spChg chg="mod">
          <ac:chgData name="Eran Reuveni" userId="d2aff4f1ecbf76cd" providerId="LiveId" clId="{841EC5A8-4B25-413C-B0C4-9385122BF2D0}" dt="2024-09-09T05:16:24.501" v="3828" actId="20577"/>
          <ac:spMkLst>
            <pc:docMk/>
            <pc:sldMk cId="0" sldId="256"/>
            <ac:spMk id="169" creationId="{00000000-0000-0000-0000-000000000000}"/>
          </ac:spMkLst>
        </pc:spChg>
      </pc:sldChg>
      <pc:sldChg chg="del">
        <pc:chgData name="Eran Reuveni" userId="d2aff4f1ecbf76cd" providerId="LiveId" clId="{841EC5A8-4B25-413C-B0C4-9385122BF2D0}" dt="2024-09-08T21:03:32.045" v="204" actId="47"/>
        <pc:sldMkLst>
          <pc:docMk/>
          <pc:sldMk cId="0" sldId="261"/>
        </pc:sldMkLst>
      </pc:sldChg>
      <pc:sldChg chg="modSp del mod">
        <pc:chgData name="Eran Reuveni" userId="d2aff4f1ecbf76cd" providerId="LiveId" clId="{841EC5A8-4B25-413C-B0C4-9385122BF2D0}" dt="2024-09-08T21:12:26.550" v="572" actId="47"/>
        <pc:sldMkLst>
          <pc:docMk/>
          <pc:sldMk cId="0" sldId="263"/>
        </pc:sldMkLst>
        <pc:spChg chg="mod">
          <ac:chgData name="Eran Reuveni" userId="d2aff4f1ecbf76cd" providerId="LiveId" clId="{841EC5A8-4B25-413C-B0C4-9385122BF2D0}" dt="2024-09-08T21:05:46.112" v="326" actId="20577"/>
          <ac:spMkLst>
            <pc:docMk/>
            <pc:sldMk cId="0" sldId="263"/>
            <ac:spMk id="260" creationId="{00000000-0000-0000-0000-000000000000}"/>
          </ac:spMkLst>
        </pc:spChg>
      </pc:sldChg>
      <pc:sldChg chg="del">
        <pc:chgData name="Eran Reuveni" userId="d2aff4f1ecbf76cd" providerId="LiveId" clId="{841EC5A8-4B25-413C-B0C4-9385122BF2D0}" dt="2024-09-08T21:12:07.578" v="567" actId="47"/>
        <pc:sldMkLst>
          <pc:docMk/>
          <pc:sldMk cId="0" sldId="266"/>
        </pc:sldMkLst>
      </pc:sldChg>
      <pc:sldChg chg="del">
        <pc:chgData name="Eran Reuveni" userId="d2aff4f1ecbf76cd" providerId="LiveId" clId="{841EC5A8-4B25-413C-B0C4-9385122BF2D0}" dt="2024-09-08T21:12:08.193" v="568" actId="47"/>
        <pc:sldMkLst>
          <pc:docMk/>
          <pc:sldMk cId="0" sldId="269"/>
        </pc:sldMkLst>
      </pc:sldChg>
      <pc:sldChg chg="del">
        <pc:chgData name="Eran Reuveni" userId="d2aff4f1ecbf76cd" providerId="LiveId" clId="{841EC5A8-4B25-413C-B0C4-9385122BF2D0}" dt="2024-09-08T21:12:04.422" v="563" actId="47"/>
        <pc:sldMkLst>
          <pc:docMk/>
          <pc:sldMk cId="1830558871" sldId="297"/>
        </pc:sldMkLst>
      </pc:sldChg>
      <pc:sldChg chg="del">
        <pc:chgData name="Eran Reuveni" userId="d2aff4f1ecbf76cd" providerId="LiveId" clId="{841EC5A8-4B25-413C-B0C4-9385122BF2D0}" dt="2024-09-08T21:12:02.045" v="561" actId="47"/>
        <pc:sldMkLst>
          <pc:docMk/>
          <pc:sldMk cId="3492251455" sldId="300"/>
        </pc:sldMkLst>
      </pc:sldChg>
      <pc:sldChg chg="del">
        <pc:chgData name="Eran Reuveni" userId="d2aff4f1ecbf76cd" providerId="LiveId" clId="{841EC5A8-4B25-413C-B0C4-9385122BF2D0}" dt="2024-09-08T21:12:11.600" v="571" actId="47"/>
        <pc:sldMkLst>
          <pc:docMk/>
          <pc:sldMk cId="0" sldId="303"/>
        </pc:sldMkLst>
      </pc:sldChg>
      <pc:sldChg chg="del">
        <pc:chgData name="Eran Reuveni" userId="d2aff4f1ecbf76cd" providerId="LiveId" clId="{841EC5A8-4B25-413C-B0C4-9385122BF2D0}" dt="2024-09-08T21:12:05.299" v="564" actId="47"/>
        <pc:sldMkLst>
          <pc:docMk/>
          <pc:sldMk cId="2164703008" sldId="4815"/>
        </pc:sldMkLst>
      </pc:sldChg>
      <pc:sldChg chg="modSp mod ord">
        <pc:chgData name="Eran Reuveni" userId="d2aff4f1ecbf76cd" providerId="LiveId" clId="{841EC5A8-4B25-413C-B0C4-9385122BF2D0}" dt="2024-09-09T05:16:55.248" v="3853"/>
        <pc:sldMkLst>
          <pc:docMk/>
          <pc:sldMk cId="1002328922" sldId="4820"/>
        </pc:sldMkLst>
        <pc:spChg chg="mod">
          <ac:chgData name="Eran Reuveni" userId="d2aff4f1ecbf76cd" providerId="LiveId" clId="{841EC5A8-4B25-413C-B0C4-9385122BF2D0}" dt="2024-09-08T21:03:09.135" v="203" actId="20577"/>
          <ac:spMkLst>
            <pc:docMk/>
            <pc:sldMk cId="1002328922" sldId="4820"/>
            <ac:spMk id="6" creationId="{8D66E4B7-CEEB-40C8-82E6-B85405F930CB}"/>
          </ac:spMkLst>
        </pc:spChg>
      </pc:sldChg>
      <pc:sldChg chg="del">
        <pc:chgData name="Eran Reuveni" userId="d2aff4f1ecbf76cd" providerId="LiveId" clId="{841EC5A8-4B25-413C-B0C4-9385122BF2D0}" dt="2024-09-08T21:12:06.657" v="566" actId="47"/>
        <pc:sldMkLst>
          <pc:docMk/>
          <pc:sldMk cId="1869426211" sldId="4821"/>
        </pc:sldMkLst>
      </pc:sldChg>
      <pc:sldChg chg="modSp mod ord">
        <pc:chgData name="Eran Reuveni" userId="d2aff4f1ecbf76cd" providerId="LiveId" clId="{841EC5A8-4B25-413C-B0C4-9385122BF2D0}" dt="2024-09-09T05:16:47.123" v="3851" actId="6549"/>
        <pc:sldMkLst>
          <pc:docMk/>
          <pc:sldMk cId="3248260234" sldId="4823"/>
        </pc:sldMkLst>
        <pc:spChg chg="mod">
          <ac:chgData name="Eran Reuveni" userId="d2aff4f1ecbf76cd" providerId="LiveId" clId="{841EC5A8-4B25-413C-B0C4-9385122BF2D0}" dt="2024-09-09T05:16:47.123" v="3851" actId="6549"/>
          <ac:spMkLst>
            <pc:docMk/>
            <pc:sldMk cId="3248260234" sldId="4823"/>
            <ac:spMk id="4" creationId="{44F3461B-EA2B-90E5-8B0C-3A3E257D2768}"/>
          </ac:spMkLst>
        </pc:spChg>
      </pc:sldChg>
      <pc:sldChg chg="addSp mod">
        <pc:chgData name="Eran Reuveni" userId="d2aff4f1ecbf76cd" providerId="LiveId" clId="{841EC5A8-4B25-413C-B0C4-9385122BF2D0}" dt="2024-09-08T21:18:34.714" v="850" actId="22"/>
        <pc:sldMkLst>
          <pc:docMk/>
          <pc:sldMk cId="1082407343" sldId="4824"/>
        </pc:sldMkLst>
        <pc:spChg chg="add">
          <ac:chgData name="Eran Reuveni" userId="d2aff4f1ecbf76cd" providerId="LiveId" clId="{841EC5A8-4B25-413C-B0C4-9385122BF2D0}" dt="2024-09-08T21:18:34.714" v="850" actId="22"/>
          <ac:spMkLst>
            <pc:docMk/>
            <pc:sldMk cId="1082407343" sldId="4824"/>
            <ac:spMk id="6" creationId="{0199F394-A446-B612-27FA-B5BED102A6A7}"/>
          </ac:spMkLst>
        </pc:spChg>
      </pc:sldChg>
      <pc:sldChg chg="delSp modSp mod">
        <pc:chgData name="Eran Reuveni" userId="d2aff4f1ecbf76cd" providerId="LiveId" clId="{841EC5A8-4B25-413C-B0C4-9385122BF2D0}" dt="2024-09-08T21:17:44.564" v="849" actId="478"/>
        <pc:sldMkLst>
          <pc:docMk/>
          <pc:sldMk cId="2211718135" sldId="4825"/>
        </pc:sldMkLst>
        <pc:spChg chg="del">
          <ac:chgData name="Eran Reuveni" userId="d2aff4f1ecbf76cd" providerId="LiveId" clId="{841EC5A8-4B25-413C-B0C4-9385122BF2D0}" dt="2024-09-08T21:07:23.012" v="330" actId="478"/>
          <ac:spMkLst>
            <pc:docMk/>
            <pc:sldMk cId="2211718135" sldId="4825"/>
            <ac:spMk id="43" creationId="{8122D127-C440-4DBA-BCAB-5C5CE4AB7124}"/>
          </ac:spMkLst>
        </pc:spChg>
        <pc:spChg chg="mod">
          <ac:chgData name="Eran Reuveni" userId="d2aff4f1ecbf76cd" providerId="LiveId" clId="{841EC5A8-4B25-413C-B0C4-9385122BF2D0}" dt="2024-09-08T21:07:37.367" v="366" actId="1035"/>
          <ac:spMkLst>
            <pc:docMk/>
            <pc:sldMk cId="2211718135" sldId="4825"/>
            <ac:spMk id="260" creationId="{00000000-0000-0000-0000-000000000000}"/>
          </ac:spMkLst>
        </pc:spChg>
        <pc:spChg chg="mod">
          <ac:chgData name="Eran Reuveni" userId="d2aff4f1ecbf76cd" providerId="LiveId" clId="{841EC5A8-4B25-413C-B0C4-9385122BF2D0}" dt="2024-09-08T21:08:25.341" v="395" actId="21"/>
          <ac:spMkLst>
            <pc:docMk/>
            <pc:sldMk cId="2211718135" sldId="4825"/>
            <ac:spMk id="270" creationId="{00000000-0000-0000-0000-000000000000}"/>
          </ac:spMkLst>
        </pc:spChg>
        <pc:spChg chg="mod">
          <ac:chgData name="Eran Reuveni" userId="d2aff4f1ecbf76cd" providerId="LiveId" clId="{841EC5A8-4B25-413C-B0C4-9385122BF2D0}" dt="2024-09-08T21:07:49.538" v="394" actId="1036"/>
          <ac:spMkLst>
            <pc:docMk/>
            <pc:sldMk cId="2211718135" sldId="4825"/>
            <ac:spMk id="275" creationId="{00000000-0000-0000-0000-000000000000}"/>
          </ac:spMkLst>
        </pc:spChg>
        <pc:spChg chg="mod">
          <ac:chgData name="Eran Reuveni" userId="d2aff4f1ecbf76cd" providerId="LiveId" clId="{841EC5A8-4B25-413C-B0C4-9385122BF2D0}" dt="2024-09-08T21:11:36.660" v="557" actId="20577"/>
          <ac:spMkLst>
            <pc:docMk/>
            <pc:sldMk cId="2211718135" sldId="4825"/>
            <ac:spMk id="280" creationId="{00000000-0000-0000-0000-000000000000}"/>
          </ac:spMkLst>
        </pc:spChg>
        <pc:picChg chg="del">
          <ac:chgData name="Eran Reuveni" userId="d2aff4f1ecbf76cd" providerId="LiveId" clId="{841EC5A8-4B25-413C-B0C4-9385122BF2D0}" dt="2024-09-08T21:17:44.564" v="849" actId="478"/>
          <ac:picMkLst>
            <pc:docMk/>
            <pc:sldMk cId="2211718135" sldId="4825"/>
            <ac:picMk id="10" creationId="{EC8A98D9-1AA5-4496-9502-0E7F301D5164}"/>
          </ac:picMkLst>
        </pc:picChg>
      </pc:sldChg>
      <pc:sldChg chg="del">
        <pc:chgData name="Eran Reuveni" userId="d2aff4f1ecbf76cd" providerId="LiveId" clId="{841EC5A8-4B25-413C-B0C4-9385122BF2D0}" dt="2024-09-08T21:12:05.993" v="565" actId="47"/>
        <pc:sldMkLst>
          <pc:docMk/>
          <pc:sldMk cId="745938101" sldId="4826"/>
        </pc:sldMkLst>
      </pc:sldChg>
      <pc:sldChg chg="del">
        <pc:chgData name="Eran Reuveni" userId="d2aff4f1ecbf76cd" providerId="LiveId" clId="{841EC5A8-4B25-413C-B0C4-9385122BF2D0}" dt="2024-09-08T21:12:03.294" v="562" actId="47"/>
        <pc:sldMkLst>
          <pc:docMk/>
          <pc:sldMk cId="2212735268" sldId="4827"/>
        </pc:sldMkLst>
      </pc:sldChg>
      <pc:sldChg chg="ord">
        <pc:chgData name="Eran Reuveni" userId="d2aff4f1ecbf76cd" providerId="LiveId" clId="{841EC5A8-4B25-413C-B0C4-9385122BF2D0}" dt="2024-09-08T21:40:50.697" v="1941"/>
        <pc:sldMkLst>
          <pc:docMk/>
          <pc:sldMk cId="2266027654" sldId="4828"/>
        </pc:sldMkLst>
      </pc:sldChg>
      <pc:sldChg chg="addSp modSp new mod">
        <pc:chgData name="Eran Reuveni" userId="d2aff4f1ecbf76cd" providerId="LiveId" clId="{841EC5A8-4B25-413C-B0C4-9385122BF2D0}" dt="2024-09-08T22:06:33.190" v="3130" actId="14100"/>
        <pc:sldMkLst>
          <pc:docMk/>
          <pc:sldMk cId="1164806546" sldId="4829"/>
        </pc:sldMkLst>
        <pc:picChg chg="add mod modCrop">
          <ac:chgData name="Eran Reuveni" userId="d2aff4f1ecbf76cd" providerId="LiveId" clId="{841EC5A8-4B25-413C-B0C4-9385122BF2D0}" dt="2024-09-08T22:06:33.190" v="3130" actId="14100"/>
          <ac:picMkLst>
            <pc:docMk/>
            <pc:sldMk cId="1164806546" sldId="4829"/>
            <ac:picMk id="4" creationId="{09108688-EBC1-9CDC-8D71-DC4193813E9D}"/>
          </ac:picMkLst>
        </pc:picChg>
      </pc:sldChg>
      <pc:sldChg chg="del">
        <pc:chgData name="Eran Reuveni" userId="d2aff4f1ecbf76cd" providerId="LiveId" clId="{841EC5A8-4B25-413C-B0C4-9385122BF2D0}" dt="2024-09-08T21:03:42.079" v="205" actId="47"/>
        <pc:sldMkLst>
          <pc:docMk/>
          <pc:sldMk cId="3356854623" sldId="4829"/>
        </pc:sldMkLst>
      </pc:sldChg>
      <pc:sldChg chg="addSp delSp modSp add mod addAnim delAnim modAnim">
        <pc:chgData name="Eran Reuveni" userId="d2aff4f1ecbf76cd" providerId="LiveId" clId="{841EC5A8-4B25-413C-B0C4-9385122BF2D0}" dt="2024-09-08T21:40:40.107" v="1939" actId="478"/>
        <pc:sldMkLst>
          <pc:docMk/>
          <pc:sldMk cId="1331224443" sldId="4830"/>
        </pc:sldMkLst>
        <pc:spChg chg="mod topLvl">
          <ac:chgData name="Eran Reuveni" userId="d2aff4f1ecbf76cd" providerId="LiveId" clId="{841EC5A8-4B25-413C-B0C4-9385122BF2D0}" dt="2024-09-08T21:20:13.727" v="870" actId="165"/>
          <ac:spMkLst>
            <pc:docMk/>
            <pc:sldMk cId="1331224443" sldId="4830"/>
            <ac:spMk id="4" creationId="{575D3DEA-DCD5-3DB7-74B2-8ED89C15EBE1}"/>
          </ac:spMkLst>
        </pc:spChg>
        <pc:spChg chg="mod topLvl">
          <ac:chgData name="Eran Reuveni" userId="d2aff4f1ecbf76cd" providerId="LiveId" clId="{841EC5A8-4B25-413C-B0C4-9385122BF2D0}" dt="2024-09-08T21:20:23.780" v="872" actId="165"/>
          <ac:spMkLst>
            <pc:docMk/>
            <pc:sldMk cId="1331224443" sldId="4830"/>
            <ac:spMk id="5" creationId="{9F046E67-F7DC-966A-7D68-6E87BEFE1615}"/>
          </ac:spMkLst>
        </pc:spChg>
        <pc:spChg chg="mod topLvl">
          <ac:chgData name="Eran Reuveni" userId="d2aff4f1ecbf76cd" providerId="LiveId" clId="{841EC5A8-4B25-413C-B0C4-9385122BF2D0}" dt="2024-09-08T21:20:38.325" v="874" actId="207"/>
          <ac:spMkLst>
            <pc:docMk/>
            <pc:sldMk cId="1331224443" sldId="4830"/>
            <ac:spMk id="7" creationId="{D6ADBA6A-DFD3-AE69-E8FF-E6E5A47C1F9D}"/>
          </ac:spMkLst>
        </pc:spChg>
        <pc:spChg chg="add mod ord">
          <ac:chgData name="Eran Reuveni" userId="d2aff4f1ecbf76cd" providerId="LiveId" clId="{841EC5A8-4B25-413C-B0C4-9385122BF2D0}" dt="2024-09-08T21:20:52.716" v="877" actId="167"/>
          <ac:spMkLst>
            <pc:docMk/>
            <pc:sldMk cId="1331224443" sldId="4830"/>
            <ac:spMk id="8" creationId="{A194EA6D-9FB0-D6F4-F8CA-44991FAAED77}"/>
          </ac:spMkLst>
        </pc:spChg>
        <pc:spChg chg="add mod">
          <ac:chgData name="Eran Reuveni" userId="d2aff4f1ecbf76cd" providerId="LiveId" clId="{841EC5A8-4B25-413C-B0C4-9385122BF2D0}" dt="2024-09-08T21:21:09.512" v="939" actId="1035"/>
          <ac:spMkLst>
            <pc:docMk/>
            <pc:sldMk cId="1331224443" sldId="4830"/>
            <ac:spMk id="10" creationId="{26677644-64D1-F5A6-7487-84951B945DC2}"/>
          </ac:spMkLst>
        </pc:spChg>
        <pc:spChg chg="del mod topLvl">
          <ac:chgData name="Eran Reuveni" userId="d2aff4f1ecbf76cd" providerId="LiveId" clId="{841EC5A8-4B25-413C-B0C4-9385122BF2D0}" dt="2024-09-08T21:19:18.858" v="857" actId="478"/>
          <ac:spMkLst>
            <pc:docMk/>
            <pc:sldMk cId="1331224443" sldId="4830"/>
            <ac:spMk id="13" creationId="{93DA710D-47F8-8FC8-1096-B2BBE3D88DA2}"/>
          </ac:spMkLst>
        </pc:spChg>
        <pc:spChg chg="add mod">
          <ac:chgData name="Eran Reuveni" userId="d2aff4f1ecbf76cd" providerId="LiveId" clId="{841EC5A8-4B25-413C-B0C4-9385122BF2D0}" dt="2024-09-08T21:24:00.618" v="1099" actId="20577"/>
          <ac:spMkLst>
            <pc:docMk/>
            <pc:sldMk cId="1331224443" sldId="4830"/>
            <ac:spMk id="14" creationId="{B7D2BA41-3241-2A97-E55C-2F1DCF0B337B}"/>
          </ac:spMkLst>
        </pc:spChg>
        <pc:spChg chg="del mod topLvl">
          <ac:chgData name="Eran Reuveni" userId="d2aff4f1ecbf76cd" providerId="LiveId" clId="{841EC5A8-4B25-413C-B0C4-9385122BF2D0}" dt="2024-09-08T21:19:26.858" v="859" actId="478"/>
          <ac:spMkLst>
            <pc:docMk/>
            <pc:sldMk cId="1331224443" sldId="4830"/>
            <ac:spMk id="15" creationId="{D21F82FC-AF3F-AE5D-C29D-96A0D8FC8095}"/>
          </ac:spMkLst>
        </pc:spChg>
        <pc:spChg chg="del mod topLvl">
          <ac:chgData name="Eran Reuveni" userId="d2aff4f1ecbf76cd" providerId="LiveId" clId="{841EC5A8-4B25-413C-B0C4-9385122BF2D0}" dt="2024-09-08T21:19:23.496" v="858" actId="478"/>
          <ac:spMkLst>
            <pc:docMk/>
            <pc:sldMk cId="1331224443" sldId="4830"/>
            <ac:spMk id="16" creationId="{E7482F6D-26D5-133B-41BF-2747361BF10B}"/>
          </ac:spMkLst>
        </pc:spChg>
        <pc:spChg chg="del mod topLvl">
          <ac:chgData name="Eran Reuveni" userId="d2aff4f1ecbf76cd" providerId="LiveId" clId="{841EC5A8-4B25-413C-B0C4-9385122BF2D0}" dt="2024-09-08T21:19:10.631" v="855" actId="478"/>
          <ac:spMkLst>
            <pc:docMk/>
            <pc:sldMk cId="1331224443" sldId="4830"/>
            <ac:spMk id="17" creationId="{8F2FBFCB-753D-0690-EB55-F9B3773FCDEB}"/>
          </ac:spMkLst>
        </pc:spChg>
        <pc:spChg chg="mod">
          <ac:chgData name="Eran Reuveni" userId="d2aff4f1ecbf76cd" providerId="LiveId" clId="{841EC5A8-4B25-413C-B0C4-9385122BF2D0}" dt="2024-09-08T21:19:03.044" v="853" actId="165"/>
          <ac:spMkLst>
            <pc:docMk/>
            <pc:sldMk cId="1331224443" sldId="4830"/>
            <ac:spMk id="18" creationId="{9ECD96EC-4617-9587-620D-4B2B7B7CF411}"/>
          </ac:spMkLst>
        </pc:spChg>
        <pc:spChg chg="del mod topLvl">
          <ac:chgData name="Eran Reuveni" userId="d2aff4f1ecbf76cd" providerId="LiveId" clId="{841EC5A8-4B25-413C-B0C4-9385122BF2D0}" dt="2024-09-08T21:19:13.727" v="856" actId="478"/>
          <ac:spMkLst>
            <pc:docMk/>
            <pc:sldMk cId="1331224443" sldId="4830"/>
            <ac:spMk id="21" creationId="{0BD8FB22-516E-047F-4254-55F90706EE6A}"/>
          </ac:spMkLst>
        </pc:spChg>
        <pc:spChg chg="add del mod">
          <ac:chgData name="Eran Reuveni" userId="d2aff4f1ecbf76cd" providerId="LiveId" clId="{841EC5A8-4B25-413C-B0C4-9385122BF2D0}" dt="2024-09-08T21:24:39.953" v="1139" actId="478"/>
          <ac:spMkLst>
            <pc:docMk/>
            <pc:sldMk cId="1331224443" sldId="4830"/>
            <ac:spMk id="22" creationId="{86352105-6B77-FB7C-2466-97EAA23CDD0E}"/>
          </ac:spMkLst>
        </pc:spChg>
        <pc:spChg chg="mod topLvl">
          <ac:chgData name="Eran Reuveni" userId="d2aff4f1ecbf76cd" providerId="LiveId" clId="{841EC5A8-4B25-413C-B0C4-9385122BF2D0}" dt="2024-09-08T21:36:08.681" v="1721" actId="20577"/>
          <ac:spMkLst>
            <pc:docMk/>
            <pc:sldMk cId="1331224443" sldId="4830"/>
            <ac:spMk id="23" creationId="{87BD58D2-978E-BB91-95E9-6C6AFBAECFBA}"/>
          </ac:spMkLst>
        </pc:spChg>
        <pc:spChg chg="mod topLvl">
          <ac:chgData name="Eran Reuveni" userId="d2aff4f1ecbf76cd" providerId="LiveId" clId="{841EC5A8-4B25-413C-B0C4-9385122BF2D0}" dt="2024-09-08T21:21:53.256" v="965" actId="1076"/>
          <ac:spMkLst>
            <pc:docMk/>
            <pc:sldMk cId="1331224443" sldId="4830"/>
            <ac:spMk id="30" creationId="{786C0A6C-F378-EC77-AB29-14064724F490}"/>
          </ac:spMkLst>
        </pc:spChg>
        <pc:spChg chg="del mod topLvl">
          <ac:chgData name="Eran Reuveni" userId="d2aff4f1ecbf76cd" providerId="LiveId" clId="{841EC5A8-4B25-413C-B0C4-9385122BF2D0}" dt="2024-09-08T21:21:45.580" v="962" actId="478"/>
          <ac:spMkLst>
            <pc:docMk/>
            <pc:sldMk cId="1331224443" sldId="4830"/>
            <ac:spMk id="31" creationId="{71B778A8-6E91-4872-06F7-1E23A4AD4733}"/>
          </ac:spMkLst>
        </pc:spChg>
        <pc:spChg chg="mod">
          <ac:chgData name="Eran Reuveni" userId="d2aff4f1ecbf76cd" providerId="LiveId" clId="{841EC5A8-4B25-413C-B0C4-9385122BF2D0}" dt="2024-09-08T21:35:24.458" v="1645" actId="6549"/>
          <ac:spMkLst>
            <pc:docMk/>
            <pc:sldMk cId="1331224443" sldId="4830"/>
            <ac:spMk id="39" creationId="{AA5A0E79-5C82-D04C-0DE0-9F88C12494AB}"/>
          </ac:spMkLst>
        </pc:spChg>
        <pc:spChg chg="del mod topLvl">
          <ac:chgData name="Eran Reuveni" userId="d2aff4f1ecbf76cd" providerId="LiveId" clId="{841EC5A8-4B25-413C-B0C4-9385122BF2D0}" dt="2024-09-08T21:34:51.840" v="1536" actId="478"/>
          <ac:spMkLst>
            <pc:docMk/>
            <pc:sldMk cId="1331224443" sldId="4830"/>
            <ac:spMk id="42" creationId="{F05718B5-4669-EF23-8D5D-A5EF7798FD53}"/>
          </ac:spMkLst>
        </pc:spChg>
        <pc:spChg chg="add mod">
          <ac:chgData name="Eran Reuveni" userId="d2aff4f1ecbf76cd" providerId="LiveId" clId="{841EC5A8-4B25-413C-B0C4-9385122BF2D0}" dt="2024-09-08T21:35:18.371" v="1626" actId="6549"/>
          <ac:spMkLst>
            <pc:docMk/>
            <pc:sldMk cId="1331224443" sldId="4830"/>
            <ac:spMk id="46" creationId="{B39BD667-8DA7-02D1-F3CF-5212BEFBD3E2}"/>
          </ac:spMkLst>
        </pc:spChg>
        <pc:spChg chg="add mod">
          <ac:chgData name="Eran Reuveni" userId="d2aff4f1ecbf76cd" providerId="LiveId" clId="{841EC5A8-4B25-413C-B0C4-9385122BF2D0}" dt="2024-09-08T21:33:42.038" v="1535" actId="1035"/>
          <ac:spMkLst>
            <pc:docMk/>
            <pc:sldMk cId="1331224443" sldId="4830"/>
            <ac:spMk id="49" creationId="{A1CE47E6-881E-CBAE-A267-160D51554DF7}"/>
          </ac:spMkLst>
        </pc:spChg>
        <pc:spChg chg="add mod">
          <ac:chgData name="Eran Reuveni" userId="d2aff4f1ecbf76cd" providerId="LiveId" clId="{841EC5A8-4B25-413C-B0C4-9385122BF2D0}" dt="2024-09-08T21:35:02.063" v="1604" actId="1038"/>
          <ac:spMkLst>
            <pc:docMk/>
            <pc:sldMk cId="1331224443" sldId="4830"/>
            <ac:spMk id="50" creationId="{82A9CA99-ACCA-7171-86B3-D247FD4B74AD}"/>
          </ac:spMkLst>
        </pc:spChg>
        <pc:spChg chg="add del mod">
          <ac:chgData name="Eran Reuveni" userId="d2aff4f1ecbf76cd" providerId="LiveId" clId="{841EC5A8-4B25-413C-B0C4-9385122BF2D0}" dt="2024-09-08T21:40:40.107" v="1939" actId="478"/>
          <ac:spMkLst>
            <pc:docMk/>
            <pc:sldMk cId="1331224443" sldId="4830"/>
            <ac:spMk id="53" creationId="{1A002242-6D07-2C3E-D9A5-7EA89419A092}"/>
          </ac:spMkLst>
        </pc:spChg>
        <pc:spChg chg="del">
          <ac:chgData name="Eran Reuveni" userId="d2aff4f1ecbf76cd" providerId="LiveId" clId="{841EC5A8-4B25-413C-B0C4-9385122BF2D0}" dt="2024-09-08T21:40:36.268" v="1938" actId="478"/>
          <ac:spMkLst>
            <pc:docMk/>
            <pc:sldMk cId="1331224443" sldId="4830"/>
            <ac:spMk id="316" creationId="{00000000-0000-0000-0000-000000000000}"/>
          </ac:spMkLst>
        </pc:spChg>
        <pc:grpChg chg="del">
          <ac:chgData name="Eran Reuveni" userId="d2aff4f1ecbf76cd" providerId="LiveId" clId="{841EC5A8-4B25-413C-B0C4-9385122BF2D0}" dt="2024-09-08T21:19:48.383" v="864" actId="478"/>
          <ac:grpSpMkLst>
            <pc:docMk/>
            <pc:sldMk cId="1331224443" sldId="4830"/>
            <ac:grpSpMk id="12" creationId="{AC70FA9E-6A3D-9EC0-C41D-0B22E1B7049A}"/>
          </ac:grpSpMkLst>
        </pc:grpChg>
        <pc:grpChg chg="del mod topLvl">
          <ac:chgData name="Eran Reuveni" userId="d2aff4f1ecbf76cd" providerId="LiveId" clId="{841EC5A8-4B25-413C-B0C4-9385122BF2D0}" dt="2024-09-08T21:19:06.988" v="854" actId="478"/>
          <ac:grpSpMkLst>
            <pc:docMk/>
            <pc:sldMk cId="1331224443" sldId="4830"/>
            <ac:grpSpMk id="20" creationId="{8DABBC0F-5A52-5CAC-88A0-4B4E2E5E910E}"/>
          </ac:grpSpMkLst>
        </pc:grpChg>
        <pc:grpChg chg="del mod topLvl">
          <ac:chgData name="Eran Reuveni" userId="d2aff4f1ecbf76cd" providerId="LiveId" clId="{841EC5A8-4B25-413C-B0C4-9385122BF2D0}" dt="2024-09-08T21:20:13.727" v="870" actId="165"/>
          <ac:grpSpMkLst>
            <pc:docMk/>
            <pc:sldMk cId="1331224443" sldId="4830"/>
            <ac:grpSpMk id="34" creationId="{4C3630DC-B3D6-C8FC-3AE3-20EA7CBBD071}"/>
          </ac:grpSpMkLst>
        </pc:grpChg>
        <pc:grpChg chg="del">
          <ac:chgData name="Eran Reuveni" userId="d2aff4f1ecbf76cd" providerId="LiveId" clId="{841EC5A8-4B25-413C-B0C4-9385122BF2D0}" dt="2024-09-08T21:20:23.780" v="872" actId="165"/>
          <ac:grpSpMkLst>
            <pc:docMk/>
            <pc:sldMk cId="1331224443" sldId="4830"/>
            <ac:grpSpMk id="35" creationId="{5A7C0887-2F92-F9EC-7A71-537798A2F89B}"/>
          </ac:grpSpMkLst>
        </pc:grpChg>
        <pc:grpChg chg="del">
          <ac:chgData name="Eran Reuveni" userId="d2aff4f1ecbf76cd" providerId="LiveId" clId="{841EC5A8-4B25-413C-B0C4-9385122BF2D0}" dt="2024-09-08T21:19:36.745" v="861" actId="478"/>
          <ac:grpSpMkLst>
            <pc:docMk/>
            <pc:sldMk cId="1331224443" sldId="4830"/>
            <ac:grpSpMk id="36" creationId="{F14A3974-5BA2-31B6-7E1D-81569F2ACF48}"/>
          </ac:grpSpMkLst>
        </pc:grpChg>
        <pc:grpChg chg="del">
          <ac:chgData name="Eran Reuveni" userId="d2aff4f1ecbf76cd" providerId="LiveId" clId="{841EC5A8-4B25-413C-B0C4-9385122BF2D0}" dt="2024-09-08T21:19:03.044" v="853" actId="165"/>
          <ac:grpSpMkLst>
            <pc:docMk/>
            <pc:sldMk cId="1331224443" sldId="4830"/>
            <ac:grpSpMk id="37" creationId="{62591CCD-47E0-5BE7-AE83-53333EA89BD9}"/>
          </ac:grpSpMkLst>
        </pc:grpChg>
        <pc:grpChg chg="del">
          <ac:chgData name="Eran Reuveni" userId="d2aff4f1ecbf76cd" providerId="LiveId" clId="{841EC5A8-4B25-413C-B0C4-9385122BF2D0}" dt="2024-09-08T21:19:41.188" v="862" actId="478"/>
          <ac:grpSpMkLst>
            <pc:docMk/>
            <pc:sldMk cId="1331224443" sldId="4830"/>
            <ac:grpSpMk id="41" creationId="{72582EB1-DD06-6196-0527-85622CEE84C3}"/>
          </ac:grpSpMkLst>
        </pc:grpChg>
        <pc:grpChg chg="add del mod">
          <ac:chgData name="Eran Reuveni" userId="d2aff4f1ecbf76cd" providerId="LiveId" clId="{841EC5A8-4B25-413C-B0C4-9385122BF2D0}" dt="2024-09-08T21:20:06.543" v="869" actId="165"/>
          <ac:grpSpMkLst>
            <pc:docMk/>
            <pc:sldMk cId="1331224443" sldId="4830"/>
            <ac:grpSpMk id="44" creationId="{442894B7-668B-FE81-CAB7-D5A3059B47F4}"/>
          </ac:grpSpMkLst>
        </pc:grpChg>
        <pc:picChg chg="del mod topLvl">
          <ac:chgData name="Eran Reuveni" userId="d2aff4f1ecbf76cd" providerId="LiveId" clId="{841EC5A8-4B25-413C-B0C4-9385122BF2D0}" dt="2024-09-08T21:20:16.812" v="871" actId="478"/>
          <ac:picMkLst>
            <pc:docMk/>
            <pc:sldMk cId="1331224443" sldId="4830"/>
            <ac:picMk id="3" creationId="{F18AB3F2-3C51-03A8-8F56-24F75FD7C660}"/>
          </ac:picMkLst>
        </pc:picChg>
        <pc:picChg chg="del mod topLvl">
          <ac:chgData name="Eran Reuveni" userId="d2aff4f1ecbf76cd" providerId="LiveId" clId="{841EC5A8-4B25-413C-B0C4-9385122BF2D0}" dt="2024-09-08T21:20:26.924" v="873" actId="478"/>
          <ac:picMkLst>
            <pc:docMk/>
            <pc:sldMk cId="1331224443" sldId="4830"/>
            <ac:picMk id="11" creationId="{D5D06C6C-7066-FD04-0A49-9AF7C522EFDC}"/>
          </ac:picMkLst>
        </pc:picChg>
        <pc:picChg chg="mod">
          <ac:chgData name="Eran Reuveni" userId="d2aff4f1ecbf76cd" providerId="LiveId" clId="{841EC5A8-4B25-413C-B0C4-9385122BF2D0}" dt="2024-09-08T21:19:03.044" v="853" actId="165"/>
          <ac:picMkLst>
            <pc:docMk/>
            <pc:sldMk cId="1331224443" sldId="4830"/>
            <ac:picMk id="19" creationId="{473FFBE8-0577-ED59-6A36-DF9E131056C3}"/>
          </ac:picMkLst>
        </pc:picChg>
        <pc:picChg chg="add mod modCrop">
          <ac:chgData name="Eran Reuveni" userId="d2aff4f1ecbf76cd" providerId="LiveId" clId="{841EC5A8-4B25-413C-B0C4-9385122BF2D0}" dt="2024-09-08T21:25:18.066" v="1171" actId="1036"/>
          <ac:picMkLst>
            <pc:docMk/>
            <pc:sldMk cId="1331224443" sldId="4830"/>
            <ac:picMk id="24" creationId="{4883948A-9349-7D9E-B6FE-E829987E0008}"/>
          </ac:picMkLst>
        </pc:picChg>
        <pc:picChg chg="del">
          <ac:chgData name="Eran Reuveni" userId="d2aff4f1ecbf76cd" providerId="LiveId" clId="{841EC5A8-4B25-413C-B0C4-9385122BF2D0}" dt="2024-09-08T21:19:57.368" v="867" actId="478"/>
          <ac:picMkLst>
            <pc:docMk/>
            <pc:sldMk cId="1331224443" sldId="4830"/>
            <ac:picMk id="38" creationId="{7F75C6B8-C7B6-447C-A1F5-275C685F9CC8}"/>
          </ac:picMkLst>
        </pc:picChg>
        <pc:picChg chg="add mod">
          <ac:chgData name="Eran Reuveni" userId="d2aff4f1ecbf76cd" providerId="LiveId" clId="{841EC5A8-4B25-413C-B0C4-9385122BF2D0}" dt="2024-09-08T21:29:53.693" v="1314" actId="1036"/>
          <ac:picMkLst>
            <pc:docMk/>
            <pc:sldMk cId="1331224443" sldId="4830"/>
            <ac:picMk id="43" creationId="{17A719D9-74C7-5804-79C4-4B5BD76D4611}"/>
          </ac:picMkLst>
        </pc:picChg>
        <pc:picChg chg="add mod">
          <ac:chgData name="Eran Reuveni" userId="d2aff4f1ecbf76cd" providerId="LiveId" clId="{841EC5A8-4B25-413C-B0C4-9385122BF2D0}" dt="2024-09-08T21:31:35.822" v="1482" actId="1038"/>
          <ac:picMkLst>
            <pc:docMk/>
            <pc:sldMk cId="1331224443" sldId="4830"/>
            <ac:picMk id="47" creationId="{BB2DF9F2-CE08-C755-2348-0726840755A8}"/>
          </ac:picMkLst>
        </pc:picChg>
        <pc:picChg chg="add mod">
          <ac:chgData name="Eran Reuveni" userId="d2aff4f1ecbf76cd" providerId="LiveId" clId="{841EC5A8-4B25-413C-B0C4-9385122BF2D0}" dt="2024-09-08T21:33:07.064" v="1496" actId="1076"/>
          <ac:picMkLst>
            <pc:docMk/>
            <pc:sldMk cId="1331224443" sldId="4830"/>
            <ac:picMk id="48" creationId="{FDE50DDC-1989-7C10-5C52-42A20BD71BC6}"/>
          </ac:picMkLst>
        </pc:picChg>
        <pc:picChg chg="add mod">
          <ac:chgData name="Eran Reuveni" userId="d2aff4f1ecbf76cd" providerId="LiveId" clId="{841EC5A8-4B25-413C-B0C4-9385122BF2D0}" dt="2024-09-08T21:35:34.800" v="1686" actId="1035"/>
          <ac:picMkLst>
            <pc:docMk/>
            <pc:sldMk cId="1331224443" sldId="4830"/>
            <ac:picMk id="51" creationId="{BDEE3CF6-3DFB-1735-B443-938E1437AFF1}"/>
          </ac:picMkLst>
        </pc:picChg>
        <pc:picChg chg="del">
          <ac:chgData name="Eran Reuveni" userId="d2aff4f1ecbf76cd" providerId="LiveId" clId="{841EC5A8-4B25-413C-B0C4-9385122BF2D0}" dt="2024-09-08T21:19:44.139" v="863" actId="478"/>
          <ac:picMkLst>
            <pc:docMk/>
            <pc:sldMk cId="1331224443" sldId="4830"/>
            <ac:picMk id="285" creationId="{AA0F98C2-C56C-7FD8-C573-6EC523E85CD0}"/>
          </ac:picMkLst>
        </pc:picChg>
        <pc:picChg chg="mod">
          <ac:chgData name="Eran Reuveni" userId="d2aff4f1ecbf76cd" providerId="LiveId" clId="{841EC5A8-4B25-413C-B0C4-9385122BF2D0}" dt="2024-09-08T21:19:03.044" v="853" actId="165"/>
          <ac:picMkLst>
            <pc:docMk/>
            <pc:sldMk cId="1331224443" sldId="4830"/>
            <ac:picMk id="1026" creationId="{5251AC39-E8E1-4C55-CF8F-31FD68FA4553}"/>
          </ac:picMkLst>
        </pc:picChg>
      </pc:sldChg>
      <pc:sldChg chg="del">
        <pc:chgData name="Eran Reuveni" userId="d2aff4f1ecbf76cd" providerId="LiveId" clId="{841EC5A8-4B25-413C-B0C4-9385122BF2D0}" dt="2024-09-08T21:12:01.477" v="560" actId="47"/>
        <pc:sldMkLst>
          <pc:docMk/>
          <pc:sldMk cId="3175544686" sldId="4830"/>
        </pc:sldMkLst>
      </pc:sldChg>
      <pc:sldChg chg="del">
        <pc:chgData name="Eran Reuveni" userId="d2aff4f1ecbf76cd" providerId="LiveId" clId="{841EC5A8-4B25-413C-B0C4-9385122BF2D0}" dt="2024-09-08T21:12:09.203" v="569" actId="47"/>
        <pc:sldMkLst>
          <pc:docMk/>
          <pc:sldMk cId="233203303" sldId="4831"/>
        </pc:sldMkLst>
      </pc:sldChg>
      <pc:sldChg chg="add del">
        <pc:chgData name="Eran Reuveni" userId="d2aff4f1ecbf76cd" providerId="LiveId" clId="{841EC5A8-4B25-413C-B0C4-9385122BF2D0}" dt="2024-09-08T21:36:37.030" v="1722" actId="47"/>
        <pc:sldMkLst>
          <pc:docMk/>
          <pc:sldMk cId="384538316" sldId="4831"/>
        </pc:sldMkLst>
      </pc:sldChg>
      <pc:sldChg chg="addSp delSp modSp add mod delAnim modAnim">
        <pc:chgData name="Eran Reuveni" userId="d2aff4f1ecbf76cd" providerId="LiveId" clId="{841EC5A8-4B25-413C-B0C4-9385122BF2D0}" dt="2024-09-08T22:08:38.400" v="3242" actId="20577"/>
        <pc:sldMkLst>
          <pc:docMk/>
          <pc:sldMk cId="1634832259" sldId="4831"/>
        </pc:sldMkLst>
        <pc:spChg chg="mod topLvl">
          <ac:chgData name="Eran Reuveni" userId="d2aff4f1ecbf76cd" providerId="LiveId" clId="{841EC5A8-4B25-413C-B0C4-9385122BF2D0}" dt="2024-09-08T21:38:07.036" v="1735" actId="207"/>
          <ac:spMkLst>
            <pc:docMk/>
            <pc:sldMk cId="1634832259" sldId="4831"/>
            <ac:spMk id="3" creationId="{9A0BB522-B797-3B04-11BA-0A361ED8045F}"/>
          </ac:spMkLst>
        </pc:spChg>
        <pc:spChg chg="add mod">
          <ac:chgData name="Eran Reuveni" userId="d2aff4f1ecbf76cd" providerId="LiveId" clId="{841EC5A8-4B25-413C-B0C4-9385122BF2D0}" dt="2024-09-08T21:38:47.085" v="1927" actId="1076"/>
          <ac:spMkLst>
            <pc:docMk/>
            <pc:sldMk cId="1634832259" sldId="4831"/>
            <ac:spMk id="4" creationId="{B6F500EE-7CB5-5611-5889-74E21C24A6BC}"/>
          </ac:spMkLst>
        </pc:spChg>
        <pc:spChg chg="mod">
          <ac:chgData name="Eran Reuveni" userId="d2aff4f1ecbf76cd" providerId="LiveId" clId="{841EC5A8-4B25-413C-B0C4-9385122BF2D0}" dt="2024-09-08T21:43:51.385" v="2135" actId="1035"/>
          <ac:spMkLst>
            <pc:docMk/>
            <pc:sldMk cId="1634832259" sldId="4831"/>
            <ac:spMk id="6" creationId="{0199F394-A446-B612-27FA-B5BED102A6A7}"/>
          </ac:spMkLst>
        </pc:spChg>
        <pc:spChg chg="add mod">
          <ac:chgData name="Eran Reuveni" userId="d2aff4f1ecbf76cd" providerId="LiveId" clId="{841EC5A8-4B25-413C-B0C4-9385122BF2D0}" dt="2024-09-08T21:38:17.462" v="1823" actId="1038"/>
          <ac:spMkLst>
            <pc:docMk/>
            <pc:sldMk cId="1634832259" sldId="4831"/>
            <ac:spMk id="15" creationId="{44C03072-29BD-4B95-FCA2-6DFCC7E097AA}"/>
          </ac:spMkLst>
        </pc:spChg>
        <pc:spChg chg="add mod">
          <ac:chgData name="Eran Reuveni" userId="d2aff4f1ecbf76cd" providerId="LiveId" clId="{841EC5A8-4B25-413C-B0C4-9385122BF2D0}" dt="2024-09-08T21:38:23.254" v="1874" actId="1036"/>
          <ac:spMkLst>
            <pc:docMk/>
            <pc:sldMk cId="1634832259" sldId="4831"/>
            <ac:spMk id="16" creationId="{DFFCCA8E-01B6-E927-0392-D4E5D4DCB4DB}"/>
          </ac:spMkLst>
        </pc:spChg>
        <pc:spChg chg="add mod">
          <ac:chgData name="Eran Reuveni" userId="d2aff4f1ecbf76cd" providerId="LiveId" clId="{841EC5A8-4B25-413C-B0C4-9385122BF2D0}" dt="2024-09-08T21:38:28.415" v="1925" actId="1036"/>
          <ac:spMkLst>
            <pc:docMk/>
            <pc:sldMk cId="1634832259" sldId="4831"/>
            <ac:spMk id="17" creationId="{906698C2-52C4-5974-0BC3-94B16947FE60}"/>
          </ac:spMkLst>
        </pc:spChg>
        <pc:spChg chg="add del mod">
          <ac:chgData name="Eran Reuveni" userId="d2aff4f1ecbf76cd" providerId="LiveId" clId="{841EC5A8-4B25-413C-B0C4-9385122BF2D0}" dt="2024-09-08T21:40:56.565" v="1942" actId="478"/>
          <ac:spMkLst>
            <pc:docMk/>
            <pc:sldMk cId="1634832259" sldId="4831"/>
            <ac:spMk id="19" creationId="{C41FB27F-DCC2-AA36-D0A5-CE7243B1DDAE}"/>
          </ac:spMkLst>
        </pc:spChg>
        <pc:spChg chg="add mod">
          <ac:chgData name="Eran Reuveni" userId="d2aff4f1ecbf76cd" providerId="LiveId" clId="{841EC5A8-4B25-413C-B0C4-9385122BF2D0}" dt="2024-09-08T21:52:15.194" v="3008" actId="6549"/>
          <ac:spMkLst>
            <pc:docMk/>
            <pc:sldMk cId="1634832259" sldId="4831"/>
            <ac:spMk id="20" creationId="{693CF226-865D-5A29-C0F5-6ECA2C0DAB75}"/>
          </ac:spMkLst>
        </pc:spChg>
        <pc:spChg chg="add mod">
          <ac:chgData name="Eran Reuveni" userId="d2aff4f1ecbf76cd" providerId="LiveId" clId="{841EC5A8-4B25-413C-B0C4-9385122BF2D0}" dt="2024-09-08T21:50:33.613" v="2825" actId="20577"/>
          <ac:spMkLst>
            <pc:docMk/>
            <pc:sldMk cId="1634832259" sldId="4831"/>
            <ac:spMk id="21" creationId="{DB8625E0-D5E6-E149-696F-322FACB941D0}"/>
          </ac:spMkLst>
        </pc:spChg>
        <pc:spChg chg="add mod">
          <ac:chgData name="Eran Reuveni" userId="d2aff4f1ecbf76cd" providerId="LiveId" clId="{841EC5A8-4B25-413C-B0C4-9385122BF2D0}" dt="2024-09-08T21:52:43.563" v="3009" actId="12"/>
          <ac:spMkLst>
            <pc:docMk/>
            <pc:sldMk cId="1634832259" sldId="4831"/>
            <ac:spMk id="22" creationId="{8C1A4AD3-C479-EB15-1A1F-1C49A3E77920}"/>
          </ac:spMkLst>
        </pc:spChg>
        <pc:spChg chg="add mod">
          <ac:chgData name="Eran Reuveni" userId="d2aff4f1ecbf76cd" providerId="LiveId" clId="{841EC5A8-4B25-413C-B0C4-9385122BF2D0}" dt="2024-09-08T21:51:19.019" v="2901" actId="6549"/>
          <ac:spMkLst>
            <pc:docMk/>
            <pc:sldMk cId="1634832259" sldId="4831"/>
            <ac:spMk id="23" creationId="{EB543880-88F4-666F-D4B8-DB41591D9C9C}"/>
          </ac:spMkLst>
        </pc:spChg>
        <pc:spChg chg="add mod">
          <ac:chgData name="Eran Reuveni" userId="d2aff4f1ecbf76cd" providerId="LiveId" clId="{841EC5A8-4B25-413C-B0C4-9385122BF2D0}" dt="2024-09-08T21:50:52.912" v="2872" actId="20577"/>
          <ac:spMkLst>
            <pc:docMk/>
            <pc:sldMk cId="1634832259" sldId="4831"/>
            <ac:spMk id="24" creationId="{17F8B7D5-8C58-6271-A662-138D325D23AF}"/>
          </ac:spMkLst>
        </pc:spChg>
        <pc:spChg chg="add mod">
          <ac:chgData name="Eran Reuveni" userId="d2aff4f1ecbf76cd" providerId="LiveId" clId="{841EC5A8-4B25-413C-B0C4-9385122BF2D0}" dt="2024-09-08T21:52:01.970" v="2963" actId="14100"/>
          <ac:spMkLst>
            <pc:docMk/>
            <pc:sldMk cId="1634832259" sldId="4831"/>
            <ac:spMk id="25" creationId="{154A5CAE-196E-DA36-5817-AC6BE1E0C37E}"/>
          </ac:spMkLst>
        </pc:spChg>
        <pc:spChg chg="add mod">
          <ac:chgData name="Eran Reuveni" userId="d2aff4f1ecbf76cd" providerId="LiveId" clId="{841EC5A8-4B25-413C-B0C4-9385122BF2D0}" dt="2024-09-08T22:08:38.400" v="3242" actId="20577"/>
          <ac:spMkLst>
            <pc:docMk/>
            <pc:sldMk cId="1634832259" sldId="4831"/>
            <ac:spMk id="26" creationId="{BFACD2D5-1962-58CE-09C4-2B1E81FE8450}"/>
          </ac:spMkLst>
        </pc:spChg>
        <pc:spChg chg="del mod">
          <ac:chgData name="Eran Reuveni" userId="d2aff4f1ecbf76cd" providerId="LiveId" clId="{841EC5A8-4B25-413C-B0C4-9385122BF2D0}" dt="2024-09-08T21:40:26.598" v="1937" actId="478"/>
          <ac:spMkLst>
            <pc:docMk/>
            <pc:sldMk cId="1634832259" sldId="4831"/>
            <ac:spMk id="316" creationId="{00000000-0000-0000-0000-000000000000}"/>
          </ac:spMkLst>
        </pc:spChg>
        <pc:grpChg chg="del">
          <ac:chgData name="Eran Reuveni" userId="d2aff4f1ecbf76cd" providerId="LiveId" clId="{841EC5A8-4B25-413C-B0C4-9385122BF2D0}" dt="2024-09-08T21:37:40.371" v="1728" actId="478"/>
          <ac:grpSpMkLst>
            <pc:docMk/>
            <pc:sldMk cId="1634832259" sldId="4831"/>
            <ac:grpSpMk id="9" creationId="{AB4A8D67-CE45-452E-9374-758312231FC2}"/>
          </ac:grpSpMkLst>
        </pc:grpChg>
        <pc:grpChg chg="del">
          <ac:chgData name="Eran Reuveni" userId="d2aff4f1ecbf76cd" providerId="LiveId" clId="{841EC5A8-4B25-413C-B0C4-9385122BF2D0}" dt="2024-09-08T21:37:50.234" v="1732" actId="478"/>
          <ac:grpSpMkLst>
            <pc:docMk/>
            <pc:sldMk cId="1634832259" sldId="4831"/>
            <ac:grpSpMk id="10" creationId="{4B567D48-2D59-54E2-5B47-BB92222047CD}"/>
          </ac:grpSpMkLst>
        </pc:grpChg>
        <pc:grpChg chg="del">
          <ac:chgData name="Eran Reuveni" userId="d2aff4f1ecbf76cd" providerId="LiveId" clId="{841EC5A8-4B25-413C-B0C4-9385122BF2D0}" dt="2024-09-08T21:37:45.259" v="1730" actId="478"/>
          <ac:grpSpMkLst>
            <pc:docMk/>
            <pc:sldMk cId="1634832259" sldId="4831"/>
            <ac:grpSpMk id="13" creationId="{B2D9AF62-3F72-709C-0DF1-130D37B2F939}"/>
          </ac:grpSpMkLst>
        </pc:grpChg>
        <pc:grpChg chg="del">
          <ac:chgData name="Eran Reuveni" userId="d2aff4f1ecbf76cd" providerId="LiveId" clId="{841EC5A8-4B25-413C-B0C4-9385122BF2D0}" dt="2024-09-08T21:37:57.065" v="1733" actId="165"/>
          <ac:grpSpMkLst>
            <pc:docMk/>
            <pc:sldMk cId="1634832259" sldId="4831"/>
            <ac:grpSpMk id="14" creationId="{090960E7-99A9-2842-FF58-0C7BEE2FB546}"/>
          </ac:grpSpMkLst>
        </pc:grpChg>
        <pc:picChg chg="del mod topLvl">
          <ac:chgData name="Eran Reuveni" userId="d2aff4f1ecbf76cd" providerId="LiveId" clId="{841EC5A8-4B25-413C-B0C4-9385122BF2D0}" dt="2024-09-08T21:38:00.734" v="1734" actId="478"/>
          <ac:picMkLst>
            <pc:docMk/>
            <pc:sldMk cId="1634832259" sldId="4831"/>
            <ac:picMk id="2" creationId="{19A189A4-2764-C7E6-0B5C-76A1D9DBDB82}"/>
          </ac:picMkLst>
        </pc:picChg>
        <pc:picChg chg="del">
          <ac:chgData name="Eran Reuveni" userId="d2aff4f1ecbf76cd" providerId="LiveId" clId="{841EC5A8-4B25-413C-B0C4-9385122BF2D0}" dt="2024-09-08T21:37:42.748" v="1729" actId="478"/>
          <ac:picMkLst>
            <pc:docMk/>
            <pc:sldMk cId="1634832259" sldId="4831"/>
            <ac:picMk id="8" creationId="{DB736273-26B3-53A2-E531-728C98A88E16}"/>
          </ac:picMkLst>
        </pc:picChg>
        <pc:picChg chg="del">
          <ac:chgData name="Eran Reuveni" userId="d2aff4f1ecbf76cd" providerId="LiveId" clId="{841EC5A8-4B25-413C-B0C4-9385122BF2D0}" dt="2024-09-08T21:37:47.764" v="1731" actId="478"/>
          <ac:picMkLst>
            <pc:docMk/>
            <pc:sldMk cId="1634832259" sldId="4831"/>
            <ac:picMk id="43" creationId="{98F9CEC6-C39A-4519-9EED-7BD13D6FC5A4}"/>
          </ac:picMkLst>
        </pc:picChg>
      </pc:sldChg>
      <pc:sldChg chg="add del">
        <pc:chgData name="Eran Reuveni" userId="d2aff4f1ecbf76cd" providerId="LiveId" clId="{841EC5A8-4B25-413C-B0C4-9385122BF2D0}" dt="2024-09-08T21:37:22.131" v="1726"/>
        <pc:sldMkLst>
          <pc:docMk/>
          <pc:sldMk cId="2218898973" sldId="4831"/>
        </pc:sldMkLst>
      </pc:sldChg>
      <pc:sldChg chg="addSp modSp new mod">
        <pc:chgData name="Eran Reuveni" userId="d2aff4f1ecbf76cd" providerId="LiveId" clId="{841EC5A8-4B25-413C-B0C4-9385122BF2D0}" dt="2024-09-08T22:09:30.242" v="3245" actId="732"/>
        <pc:sldMkLst>
          <pc:docMk/>
          <pc:sldMk cId="1011129302" sldId="4832"/>
        </pc:sldMkLst>
        <pc:picChg chg="add mod modCrop">
          <ac:chgData name="Eran Reuveni" userId="d2aff4f1ecbf76cd" providerId="LiveId" clId="{841EC5A8-4B25-413C-B0C4-9385122BF2D0}" dt="2024-09-08T22:09:30.242" v="3245" actId="732"/>
          <ac:picMkLst>
            <pc:docMk/>
            <pc:sldMk cId="1011129302" sldId="4832"/>
            <ac:picMk id="4" creationId="{E9DCC727-D903-76A9-75D8-39B4338C18DA}"/>
          </ac:picMkLst>
        </pc:picChg>
      </pc:sldChg>
      <pc:sldChg chg="del">
        <pc:chgData name="Eran Reuveni" userId="d2aff4f1ecbf76cd" providerId="LiveId" clId="{841EC5A8-4B25-413C-B0C4-9385122BF2D0}" dt="2024-09-08T21:12:10.017" v="570" actId="47"/>
        <pc:sldMkLst>
          <pc:docMk/>
          <pc:sldMk cId="2659799213" sldId="4832"/>
        </pc:sldMkLst>
      </pc:sldChg>
      <pc:sldChg chg="addSp modSp new mod">
        <pc:chgData name="Eran Reuveni" userId="d2aff4f1ecbf76cd" providerId="LiveId" clId="{841EC5A8-4B25-413C-B0C4-9385122BF2D0}" dt="2024-09-08T22:11:41.835" v="3251" actId="1076"/>
        <pc:sldMkLst>
          <pc:docMk/>
          <pc:sldMk cId="3395018636" sldId="4833"/>
        </pc:sldMkLst>
        <pc:picChg chg="add mod modCrop">
          <ac:chgData name="Eran Reuveni" userId="d2aff4f1ecbf76cd" providerId="LiveId" clId="{841EC5A8-4B25-413C-B0C4-9385122BF2D0}" dt="2024-09-08T22:11:41.835" v="3251" actId="1076"/>
          <ac:picMkLst>
            <pc:docMk/>
            <pc:sldMk cId="3395018636" sldId="4833"/>
            <ac:picMk id="4" creationId="{471C7F7D-D795-8210-D3D3-4986C52A2CB7}"/>
          </ac:picMkLst>
        </pc:picChg>
      </pc:sldChg>
      <pc:sldChg chg="addSp modSp new mod">
        <pc:chgData name="Eran Reuveni" userId="d2aff4f1ecbf76cd" providerId="LiveId" clId="{841EC5A8-4B25-413C-B0C4-9385122BF2D0}" dt="2024-09-08T22:12:42.136" v="3259" actId="14100"/>
        <pc:sldMkLst>
          <pc:docMk/>
          <pc:sldMk cId="3269667" sldId="4834"/>
        </pc:sldMkLst>
        <pc:picChg chg="add mod modCrop">
          <ac:chgData name="Eran Reuveni" userId="d2aff4f1ecbf76cd" providerId="LiveId" clId="{841EC5A8-4B25-413C-B0C4-9385122BF2D0}" dt="2024-09-08T22:12:42.136" v="3259" actId="14100"/>
          <ac:picMkLst>
            <pc:docMk/>
            <pc:sldMk cId="3269667" sldId="4834"/>
            <ac:picMk id="4" creationId="{7ECA2633-66DD-37A4-A2D3-74312768A096}"/>
          </ac:picMkLst>
        </pc:picChg>
      </pc:sldChg>
      <pc:sldChg chg="addSp modSp add mod">
        <pc:chgData name="Eran Reuveni" userId="d2aff4f1ecbf76cd" providerId="LiveId" clId="{841EC5A8-4B25-413C-B0C4-9385122BF2D0}" dt="2024-09-08T22:14:01.438" v="3265" actId="14100"/>
        <pc:sldMkLst>
          <pc:docMk/>
          <pc:sldMk cId="3857951727" sldId="4835"/>
        </pc:sldMkLst>
        <pc:picChg chg="add mod modCrop">
          <ac:chgData name="Eran Reuveni" userId="d2aff4f1ecbf76cd" providerId="LiveId" clId="{841EC5A8-4B25-413C-B0C4-9385122BF2D0}" dt="2024-09-08T22:14:01.438" v="3265" actId="14100"/>
          <ac:picMkLst>
            <pc:docMk/>
            <pc:sldMk cId="3857951727" sldId="4835"/>
            <ac:picMk id="4" creationId="{341EE074-9014-D534-79D6-A9C33A499B7E}"/>
          </ac:picMkLst>
        </pc:picChg>
      </pc:sldChg>
      <pc:sldChg chg="addSp modSp add mod">
        <pc:chgData name="Eran Reuveni" userId="d2aff4f1ecbf76cd" providerId="LiveId" clId="{841EC5A8-4B25-413C-B0C4-9385122BF2D0}" dt="2024-09-08T22:15:02.770" v="3271" actId="14100"/>
        <pc:sldMkLst>
          <pc:docMk/>
          <pc:sldMk cId="1826472312" sldId="4836"/>
        </pc:sldMkLst>
        <pc:picChg chg="add mod modCrop">
          <ac:chgData name="Eran Reuveni" userId="d2aff4f1ecbf76cd" providerId="LiveId" clId="{841EC5A8-4B25-413C-B0C4-9385122BF2D0}" dt="2024-09-08T22:15:02.770" v="3271" actId="14100"/>
          <ac:picMkLst>
            <pc:docMk/>
            <pc:sldMk cId="1826472312" sldId="4836"/>
            <ac:picMk id="4" creationId="{F5ADF17B-DA52-6A13-3C11-5ED853D8BAF8}"/>
          </ac:picMkLst>
        </pc:picChg>
      </pc:sldChg>
      <pc:sldChg chg="addSp modSp add mod">
        <pc:chgData name="Eran Reuveni" userId="d2aff4f1ecbf76cd" providerId="LiveId" clId="{841EC5A8-4B25-413C-B0C4-9385122BF2D0}" dt="2024-09-09T05:14:26.158" v="3714" actId="6549"/>
        <pc:sldMkLst>
          <pc:docMk/>
          <pc:sldMk cId="4213650864" sldId="4837"/>
        </pc:sldMkLst>
        <pc:spChg chg="add mod">
          <ac:chgData name="Eran Reuveni" userId="d2aff4f1ecbf76cd" providerId="LiveId" clId="{841EC5A8-4B25-413C-B0C4-9385122BF2D0}" dt="2024-09-09T05:14:26.158" v="3714" actId="6549"/>
          <ac:spMkLst>
            <pc:docMk/>
            <pc:sldMk cId="4213650864" sldId="4837"/>
            <ac:spMk id="3" creationId="{53E941A3-F12D-BA0D-0316-150D5ECC3434}"/>
          </ac:spMkLst>
        </pc:spChg>
      </pc:sldChg>
      <pc:sldChg chg="addSp modSp add mod">
        <pc:chgData name="Eran Reuveni" userId="d2aff4f1ecbf76cd" providerId="LiveId" clId="{841EC5A8-4B25-413C-B0C4-9385122BF2D0}" dt="2024-09-09T05:14:55.471" v="3731" actId="1076"/>
        <pc:sldMkLst>
          <pc:docMk/>
          <pc:sldMk cId="210109721" sldId="4838"/>
        </pc:sldMkLst>
        <pc:spChg chg="add mod">
          <ac:chgData name="Eran Reuveni" userId="d2aff4f1ecbf76cd" providerId="LiveId" clId="{841EC5A8-4B25-413C-B0C4-9385122BF2D0}" dt="2024-09-09T05:14:55.471" v="3731" actId="1076"/>
          <ac:spMkLst>
            <pc:docMk/>
            <pc:sldMk cId="210109721" sldId="4838"/>
            <ac:spMk id="4" creationId="{51DCD273-0B32-D3B2-4975-51BAC8E24188}"/>
          </ac:spMkLst>
        </pc:spChg>
      </pc:sldChg>
      <pc:sldMasterChg chg="delSldLayout">
        <pc:chgData name="Eran Reuveni" userId="d2aff4f1ecbf76cd" providerId="LiveId" clId="{841EC5A8-4B25-413C-B0C4-9385122BF2D0}" dt="2024-09-08T21:12:11.600" v="571" actId="47"/>
        <pc:sldMasterMkLst>
          <pc:docMk/>
          <pc:sldMasterMk cId="0" sldId="2147483648"/>
        </pc:sldMasterMkLst>
        <pc:sldLayoutChg chg="del">
          <pc:chgData name="Eran Reuveni" userId="d2aff4f1ecbf76cd" providerId="LiveId" clId="{841EC5A8-4B25-413C-B0C4-9385122BF2D0}" dt="2024-09-08T21:12:11.600" v="571" actId="47"/>
          <pc:sldLayoutMkLst>
            <pc:docMk/>
            <pc:sldMasterMk cId="0" sldId="2147483648"/>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w-I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0261E06-0821-4040-8ECC-8C3CC58B16E1}" type="slidenum">
              <a:rPr lang="he-IL" smtClean="0"/>
              <a:t>2</a:t>
            </a:fld>
            <a:endParaRPr lang="he-IL"/>
          </a:p>
        </p:txBody>
      </p:sp>
    </p:spTree>
    <p:extLst>
      <p:ext uri="{BB962C8B-B14F-4D97-AF65-F5344CB8AC3E}">
        <p14:creationId xmlns:p14="http://schemas.microsoft.com/office/powerpoint/2010/main" val="382248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92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002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60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37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w-IL" sz="1200" b="0" i="0" u="none" strike="noStrike" cap="none" smtClean="0">
                <a:solidFill>
                  <a:schemeClr val="dk1"/>
                </a:solidFill>
                <a:latin typeface="Calibri"/>
                <a:ea typeface="Calibri"/>
                <a:cs typeface="Calibri"/>
                <a:sym typeface="Calibri"/>
              </a:rPr>
              <a:t>12</a:t>
            </a:fld>
            <a:endParaRPr lang="iw-I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45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2"/>
          <p:cNvSpPr/>
          <p:nvPr/>
        </p:nvSpPr>
        <p:spPr>
          <a:xfrm>
            <a:off x="4000500" y="1087403"/>
            <a:ext cx="8191500" cy="5770597"/>
          </a:xfrm>
          <a:custGeom>
            <a:avLst/>
            <a:gdLst/>
            <a:ahLst/>
            <a:cxnLst/>
            <a:rect l="l" t="t" r="r" b="b"/>
            <a:pathLst>
              <a:path w="8191500" h="5770597" extrusionOk="0">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cxnSp>
        <p:nvCxnSpPr>
          <p:cNvPr id="17" name="Google Shape;17;p52"/>
          <p:cNvCxnSpPr/>
          <p:nvPr/>
        </p:nvCxnSpPr>
        <p:spPr>
          <a:xfrm>
            <a:off x="406241" y="183933"/>
            <a:ext cx="0" cy="1597708"/>
          </a:xfrm>
          <a:prstGeom prst="straightConnector1">
            <a:avLst/>
          </a:prstGeom>
          <a:noFill/>
          <a:ln w="127000" cap="rnd" cmpd="sng">
            <a:solidFill>
              <a:schemeClr val="accent4"/>
            </a:solidFill>
            <a:prstDash val="dash"/>
            <a:miter lim="800000"/>
            <a:headEnd type="none" w="sm" len="sm"/>
            <a:tailEnd type="none" w="sm" len="sm"/>
          </a:ln>
        </p:spPr>
      </p:cxnSp>
      <p:sp>
        <p:nvSpPr>
          <p:cNvPr id="18" name="Google Shape;18;p52"/>
          <p:cNvSpPr/>
          <p:nvPr/>
        </p:nvSpPr>
        <p:spPr>
          <a:xfrm>
            <a:off x="5292348" y="1"/>
            <a:ext cx="2279742" cy="1267785"/>
          </a:xfrm>
          <a:custGeom>
            <a:avLst/>
            <a:gdLst/>
            <a:ahLst/>
            <a:cxnLst/>
            <a:rect l="l" t="t" r="r" b="b"/>
            <a:pathLst>
              <a:path w="2279742" h="1267785" extrusionOk="0">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9" name="Google Shape;19;p52"/>
          <p:cNvSpPr/>
          <p:nvPr/>
        </p:nvSpPr>
        <p:spPr>
          <a:xfrm>
            <a:off x="10208695" y="1"/>
            <a:ext cx="1135066" cy="477997"/>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0" name="Google Shape;20;p52"/>
          <p:cNvSpPr/>
          <p:nvPr/>
        </p:nvSpPr>
        <p:spPr>
          <a:xfrm>
            <a:off x="1569044" y="514898"/>
            <a:ext cx="2393351" cy="2328423"/>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21" name="Google Shape;21;p52"/>
          <p:cNvSpPr/>
          <p:nvPr/>
        </p:nvSpPr>
        <p:spPr>
          <a:xfrm flipH="1">
            <a:off x="0" y="2949740"/>
            <a:ext cx="1186451" cy="1771650"/>
          </a:xfrm>
          <a:custGeom>
            <a:avLst/>
            <a:gdLst/>
            <a:ahLst/>
            <a:cxnLst/>
            <a:rect l="l" t="t" r="r" b="b"/>
            <a:pathLst>
              <a:path w="1186451" h="1771650" extrusionOk="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22" name="Google Shape;22;p52"/>
          <p:cNvSpPr/>
          <p:nvPr/>
        </p:nvSpPr>
        <p:spPr>
          <a:xfrm rot="-5400000">
            <a:off x="1539683" y="4203427"/>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23" name="Google Shape;23;p52"/>
          <p:cNvSpPr txBox="1">
            <a:spLocks noGrp="1"/>
          </p:cNvSpPr>
          <p:nvPr>
            <p:ph type="ctrTitle"/>
          </p:nvPr>
        </p:nvSpPr>
        <p:spPr>
          <a:xfrm>
            <a:off x="5093208" y="2743200"/>
            <a:ext cx="6592824" cy="2386584"/>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6000"/>
              <a:buFont typeface="Twentieth Centur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2"/>
          <p:cNvSpPr txBox="1">
            <a:spLocks noGrp="1"/>
          </p:cNvSpPr>
          <p:nvPr>
            <p:ph type="subTitle" idx="1"/>
          </p:nvPr>
        </p:nvSpPr>
        <p:spPr>
          <a:xfrm>
            <a:off x="5093208" y="5221224"/>
            <a:ext cx="6592824" cy="99669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
        <p:cNvGrpSpPr/>
        <p:nvPr/>
      </p:nvGrpSpPr>
      <p:grpSpPr>
        <a:xfrm>
          <a:off x="0" y="0"/>
          <a:ext cx="0" cy="0"/>
          <a:chOff x="0" y="0"/>
          <a:chExt cx="0" cy="0"/>
        </a:xfrm>
      </p:grpSpPr>
      <p:sp>
        <p:nvSpPr>
          <p:cNvPr id="147" name="Google Shape;147;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9" name="Google Shape;149;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0" name="Google Shape;15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153" name="Google Shape;153;p67"/>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54" name="Google Shape;154;p67"/>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68"/>
          <p:cNvSpPr>
            <a:spLocks noGrp="1"/>
          </p:cNvSpPr>
          <p:nvPr>
            <p:ph type="pic" idx="2"/>
          </p:nvPr>
        </p:nvSpPr>
        <p:spPr>
          <a:xfrm>
            <a:off x="5183188" y="987425"/>
            <a:ext cx="6172200" cy="4873625"/>
          </a:xfrm>
          <a:prstGeom prst="rect">
            <a:avLst/>
          </a:prstGeom>
          <a:noFill/>
          <a:ln>
            <a:noFill/>
          </a:ln>
        </p:spPr>
      </p:sp>
      <p:sp>
        <p:nvSpPr>
          <p:cNvPr id="158" name="Google Shape;158;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162" name="Google Shape;162;p68"/>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63" name="Google Shape;163;p68"/>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46" name="Google Shape;46;p55"/>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47" name="Google Shape;47;p55"/>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56"/>
          <p:cNvSpPr txBox="1">
            <a:spLocks noGrp="1"/>
          </p:cNvSpPr>
          <p:nvPr>
            <p:ph type="title"/>
          </p:nvPr>
        </p:nvSpPr>
        <p:spPr>
          <a:xfrm>
            <a:off x="539496"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6"/>
          <p:cNvSpPr txBox="1">
            <a:spLocks noGrp="1"/>
          </p:cNvSpPr>
          <p:nvPr>
            <p:ph type="body" idx="1"/>
          </p:nvPr>
        </p:nvSpPr>
        <p:spPr>
          <a:xfrm>
            <a:off x="1179576" y="1911096"/>
            <a:ext cx="9829800" cy="38597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54" name="Google Shape;54;p56"/>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55" name="Google Shape;55;p56"/>
          <p:cNvSpPr/>
          <p:nvPr/>
        </p:nvSpPr>
        <p:spPr>
          <a:xfrm flipH="1">
            <a:off x="123536" y="5717905"/>
            <a:ext cx="1771609" cy="1140095"/>
          </a:xfrm>
          <a:custGeom>
            <a:avLst/>
            <a:gdLst/>
            <a:ahLst/>
            <a:cxnLst/>
            <a:rect l="l" t="t" r="r" b="b"/>
            <a:pathLst>
              <a:path w="1771609" h="1140095" extrusionOk="0">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s &amp; Text">
  <p:cSld name="1_Titles &amp; Text">
    <p:spTree>
      <p:nvGrpSpPr>
        <p:cNvPr id="1" name="Shape 73"/>
        <p:cNvGrpSpPr/>
        <p:nvPr/>
      </p:nvGrpSpPr>
      <p:grpSpPr>
        <a:xfrm>
          <a:off x="0" y="0"/>
          <a:ext cx="0" cy="0"/>
          <a:chOff x="0" y="0"/>
          <a:chExt cx="0" cy="0"/>
        </a:xfrm>
      </p:grpSpPr>
      <p:sp>
        <p:nvSpPr>
          <p:cNvPr id="74" name="Google Shape;74;p59"/>
          <p:cNvSpPr txBox="1">
            <a:spLocks noGrp="1"/>
          </p:cNvSpPr>
          <p:nvPr>
            <p:ph type="title"/>
          </p:nvPr>
        </p:nvSpPr>
        <p:spPr>
          <a:xfrm>
            <a:off x="517093" y="482601"/>
            <a:ext cx="11157817" cy="545945"/>
          </a:xfrm>
          <a:prstGeom prst="rect">
            <a:avLst/>
          </a:prstGeom>
          <a:noFill/>
          <a:ln>
            <a:noFill/>
          </a:ln>
        </p:spPr>
        <p:txBody>
          <a:bodyPr spcFirstLastPara="1" wrap="square" lIns="0" tIns="0" rIns="0" bIns="0" anchor="t" anchorCtr="0">
            <a:normAutofit/>
          </a:bodyPr>
          <a:lstStyle>
            <a:lvl1pPr lvl="0" algn="r" rtl="1">
              <a:lnSpc>
                <a:spcPct val="90000"/>
              </a:lnSpc>
              <a:spcBef>
                <a:spcPts val="0"/>
              </a:spcBef>
              <a:spcAft>
                <a:spcPts val="0"/>
              </a:spcAft>
              <a:buClr>
                <a:schemeClr val="dk1"/>
              </a:buClr>
              <a:buSzPts val="3200"/>
              <a:buFont typeface="Calibri"/>
              <a:buNone/>
              <a:defRPr sz="3200" b="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9"/>
          <p:cNvSpPr txBox="1">
            <a:spLocks noGrp="1"/>
          </p:cNvSpPr>
          <p:nvPr>
            <p:ph type="body" idx="1"/>
          </p:nvPr>
        </p:nvSpPr>
        <p:spPr>
          <a:xfrm>
            <a:off x="597747" y="141661"/>
            <a:ext cx="11159067" cy="340784"/>
          </a:xfrm>
          <a:prstGeom prst="rect">
            <a:avLst/>
          </a:prstGeom>
          <a:noFill/>
          <a:ln>
            <a:noFill/>
          </a:ln>
        </p:spPr>
        <p:txBody>
          <a:bodyPr spcFirstLastPara="1" wrap="square" lIns="91425" tIns="45700" rIns="91425" bIns="45700" anchor="t" anchorCtr="0">
            <a:normAutofit/>
          </a:bodyPr>
          <a:lstStyle>
            <a:lvl1pPr marL="457200" lvl="0" indent="-228600" algn="r" rtl="1">
              <a:lnSpc>
                <a:spcPct val="90000"/>
              </a:lnSpc>
              <a:spcBef>
                <a:spcPts val="1000"/>
              </a:spcBef>
              <a:spcAft>
                <a:spcPts val="0"/>
              </a:spcAft>
              <a:buClr>
                <a:srgbClr val="A5A5A5"/>
              </a:buClr>
              <a:buSzPts val="1867"/>
              <a:buNone/>
              <a:defRPr sz="1867" b="0">
                <a:solidFill>
                  <a:srgbClr val="A5A5A5"/>
                </a:solidFill>
                <a:latin typeface="Calibri"/>
                <a:ea typeface="Calibri"/>
                <a:cs typeface="Calibri"/>
                <a:sym typeface="Calibri"/>
              </a:defRPr>
            </a:lvl1pPr>
            <a:lvl2pPr marL="914400" lvl="1" indent="-228600" algn="r" rtl="1">
              <a:lnSpc>
                <a:spcPct val="90000"/>
              </a:lnSpc>
              <a:spcBef>
                <a:spcPts val="500"/>
              </a:spcBef>
              <a:spcAft>
                <a:spcPts val="0"/>
              </a:spcAft>
              <a:buClr>
                <a:schemeClr val="dk1"/>
              </a:buClr>
              <a:buSzPts val="2400"/>
              <a:buNone/>
              <a:defRPr/>
            </a:lvl2pPr>
            <a:lvl3pPr marL="1371600" lvl="2" indent="-228600" algn="r" rtl="1">
              <a:lnSpc>
                <a:spcPct val="90000"/>
              </a:lnSpc>
              <a:spcBef>
                <a:spcPts val="500"/>
              </a:spcBef>
              <a:spcAft>
                <a:spcPts val="0"/>
              </a:spcAft>
              <a:buClr>
                <a:schemeClr val="dk1"/>
              </a:buClr>
              <a:buSzPts val="2000"/>
              <a:buNone/>
              <a:defRPr/>
            </a:lvl3pPr>
            <a:lvl4pPr marL="1828800" lvl="3" indent="-228600" algn="r" rtl="1">
              <a:lnSpc>
                <a:spcPct val="90000"/>
              </a:lnSpc>
              <a:spcBef>
                <a:spcPts val="500"/>
              </a:spcBef>
              <a:spcAft>
                <a:spcPts val="0"/>
              </a:spcAft>
              <a:buClr>
                <a:schemeClr val="dk1"/>
              </a:buClr>
              <a:buSzPts val="1800"/>
              <a:buNone/>
              <a:defRPr/>
            </a:lvl4pPr>
            <a:lvl5pPr marL="2286000" lvl="4" indent="-228600" algn="r" rtl="1">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9"/>
          <p:cNvSpPr txBox="1">
            <a:spLocks noGrp="1"/>
          </p:cNvSpPr>
          <p:nvPr>
            <p:ph type="body" idx="2"/>
          </p:nvPr>
        </p:nvSpPr>
        <p:spPr>
          <a:xfrm>
            <a:off x="6096000" y="1193799"/>
            <a:ext cx="5283200" cy="4737255"/>
          </a:xfrm>
          <a:prstGeom prst="rect">
            <a:avLst/>
          </a:prstGeom>
          <a:noFill/>
          <a:ln>
            <a:noFill/>
          </a:ln>
        </p:spPr>
        <p:txBody>
          <a:bodyPr spcFirstLastPara="1" wrap="square" lIns="91425" tIns="45700" rIns="91425" bIns="45700" anchor="t" anchorCtr="0">
            <a:normAutofit/>
          </a:bodyPr>
          <a:lstStyle>
            <a:lvl1pPr marL="457200" lvl="0" indent="-364045" algn="r" rtl="1">
              <a:lnSpc>
                <a:spcPct val="90000"/>
              </a:lnSpc>
              <a:spcBef>
                <a:spcPts val="1000"/>
              </a:spcBef>
              <a:spcAft>
                <a:spcPts val="0"/>
              </a:spcAft>
              <a:buClr>
                <a:schemeClr val="dk1"/>
              </a:buClr>
              <a:buSzPts val="2133"/>
              <a:buFont typeface="Noto Sans Symbols"/>
              <a:buChar char="▪"/>
              <a:defRPr sz="2133">
                <a:latin typeface="Calibri"/>
                <a:ea typeface="Calibri"/>
                <a:cs typeface="Calibri"/>
                <a:sym typeface="Calibri"/>
              </a:defRPr>
            </a:lvl1pPr>
            <a:lvl2pPr marL="914400" lvl="1" indent="-364045" algn="r" rtl="1">
              <a:lnSpc>
                <a:spcPct val="90000"/>
              </a:lnSpc>
              <a:spcBef>
                <a:spcPts val="500"/>
              </a:spcBef>
              <a:spcAft>
                <a:spcPts val="0"/>
              </a:spcAft>
              <a:buClr>
                <a:schemeClr val="dk1"/>
              </a:buClr>
              <a:buSzPts val="2133"/>
              <a:buFont typeface="Noto Sans Symbols"/>
              <a:buChar char="▪"/>
              <a:defRPr sz="2133">
                <a:latin typeface="Calibri"/>
                <a:ea typeface="Calibri"/>
                <a:cs typeface="Calibri"/>
                <a:sym typeface="Calibri"/>
              </a:defRPr>
            </a:lvl2pPr>
            <a:lvl3pPr marL="1371600" lvl="2" indent="-330200" algn="r" rtl="1">
              <a:lnSpc>
                <a:spcPct val="90000"/>
              </a:lnSpc>
              <a:spcBef>
                <a:spcPts val="500"/>
              </a:spcBef>
              <a:spcAft>
                <a:spcPts val="0"/>
              </a:spcAft>
              <a:buClr>
                <a:schemeClr val="dk1"/>
              </a:buClr>
              <a:buSzPts val="1600"/>
              <a:buFont typeface="Noto Sans Symbols"/>
              <a:buChar char="▪"/>
              <a:defRPr sz="1600">
                <a:latin typeface="Calibri"/>
                <a:ea typeface="Calibri"/>
                <a:cs typeface="Calibri"/>
                <a:sym typeface="Calibri"/>
              </a:defRPr>
            </a:lvl3pPr>
            <a:lvl4pPr marL="1828800" lvl="3" indent="-321754" algn="r" rtl="1">
              <a:lnSpc>
                <a:spcPct val="90000"/>
              </a:lnSpc>
              <a:spcBef>
                <a:spcPts val="500"/>
              </a:spcBef>
              <a:spcAft>
                <a:spcPts val="0"/>
              </a:spcAft>
              <a:buClr>
                <a:schemeClr val="dk1"/>
              </a:buClr>
              <a:buSzPts val="1467"/>
              <a:buFont typeface="Noto Sans Symbols"/>
              <a:buChar char="▪"/>
              <a:defRPr sz="1467">
                <a:latin typeface="Calibri"/>
                <a:ea typeface="Calibri"/>
                <a:cs typeface="Calibri"/>
                <a:sym typeface="Calibri"/>
              </a:defRPr>
            </a:lvl4pPr>
            <a:lvl5pPr marL="2286000" lvl="4" indent="-321754" algn="r" rtl="1">
              <a:lnSpc>
                <a:spcPct val="90000"/>
              </a:lnSpc>
              <a:spcBef>
                <a:spcPts val="500"/>
              </a:spcBef>
              <a:spcAft>
                <a:spcPts val="0"/>
              </a:spcAft>
              <a:buClr>
                <a:schemeClr val="dk1"/>
              </a:buClr>
              <a:buSzPts val="1467"/>
              <a:buFont typeface="Noto Sans Symbols"/>
              <a:buChar char="▪"/>
              <a:defRPr sz="1467">
                <a:latin typeface="Calibri"/>
                <a:ea typeface="Calibri"/>
                <a:cs typeface="Calibri"/>
                <a:sym typeface="Calibri"/>
              </a:defRPr>
            </a:lvl5pPr>
            <a:lvl6pPr marL="2743200" lvl="5" indent="-321754" algn="l">
              <a:lnSpc>
                <a:spcPct val="90000"/>
              </a:lnSpc>
              <a:spcBef>
                <a:spcPts val="500"/>
              </a:spcBef>
              <a:spcAft>
                <a:spcPts val="0"/>
              </a:spcAft>
              <a:buClr>
                <a:schemeClr val="dk1"/>
              </a:buClr>
              <a:buSzPts val="1467"/>
              <a:buChar char="•"/>
              <a:defRPr sz="1467">
                <a:latin typeface="Calibri"/>
                <a:ea typeface="Calibri"/>
                <a:cs typeface="Calibri"/>
                <a:sym typeface="Calibri"/>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62"/>
          <p:cNvSpPr/>
          <p:nvPr/>
        </p:nvSpPr>
        <p:spPr>
          <a:xfrm>
            <a:off x="2815929" y="148929"/>
            <a:ext cx="6560142" cy="65601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02" name="Google Shape;102;p62"/>
          <p:cNvSpPr/>
          <p:nvPr/>
        </p:nvSpPr>
        <p:spPr>
          <a:xfrm rot="-1577571" flipH="1">
            <a:off x="2494119" y="-28502"/>
            <a:ext cx="6816262" cy="6816262"/>
          </a:xfrm>
          <a:prstGeom prst="arc">
            <a:avLst>
              <a:gd name="adj1" fmla="val 16200000"/>
              <a:gd name="adj2" fmla="val 20093138"/>
            </a:avLst>
          </a:prstGeom>
          <a:noFill/>
          <a:ln w="127000" cap="rnd" cmpd="sng">
            <a:solidFill>
              <a:schemeClr val="accent4">
                <a:alpha val="9490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03" name="Google Shape;103;p62"/>
          <p:cNvSpPr/>
          <p:nvPr/>
        </p:nvSpPr>
        <p:spPr>
          <a:xfrm>
            <a:off x="8165417" y="5241988"/>
            <a:ext cx="759403" cy="73880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04" name="Google Shape;104;p62"/>
          <p:cNvSpPr txBox="1">
            <a:spLocks noGrp="1"/>
          </p:cNvSpPr>
          <p:nvPr>
            <p:ph type="title"/>
          </p:nvPr>
        </p:nvSpPr>
        <p:spPr>
          <a:xfrm>
            <a:off x="3319272" y="1380744"/>
            <a:ext cx="5559552"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wentieth Centur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2"/>
          <p:cNvSpPr txBox="1">
            <a:spLocks noGrp="1"/>
          </p:cNvSpPr>
          <p:nvPr>
            <p:ph type="body" idx="1"/>
          </p:nvPr>
        </p:nvSpPr>
        <p:spPr>
          <a:xfrm>
            <a:off x="3319272" y="4078224"/>
            <a:ext cx="5559552" cy="153619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with picture">
  <p:cSld name="Quote slide with picture">
    <p:bg>
      <p:bgPr>
        <a:solidFill>
          <a:schemeClr val="dk1"/>
        </a:solidFill>
        <a:effectLst/>
      </p:bgPr>
    </p:bg>
    <p:spTree>
      <p:nvGrpSpPr>
        <p:cNvPr id="1" name="Shape 106"/>
        <p:cNvGrpSpPr/>
        <p:nvPr/>
      </p:nvGrpSpPr>
      <p:grpSpPr>
        <a:xfrm>
          <a:off x="0" y="0"/>
          <a:ext cx="0" cy="0"/>
          <a:chOff x="0" y="0"/>
          <a:chExt cx="0" cy="0"/>
        </a:xfrm>
      </p:grpSpPr>
      <p:sp>
        <p:nvSpPr>
          <p:cNvPr id="107" name="Google Shape;107;p63"/>
          <p:cNvSpPr>
            <a:spLocks noGrp="1"/>
          </p:cNvSpPr>
          <p:nvPr>
            <p:ph type="pic" idx="2"/>
          </p:nvPr>
        </p:nvSpPr>
        <p:spPr>
          <a:xfrm>
            <a:off x="0" y="1"/>
            <a:ext cx="12192000" cy="6858000"/>
          </a:xfrm>
          <a:prstGeom prst="rect">
            <a:avLst/>
          </a:prstGeom>
          <a:noFill/>
          <a:ln>
            <a:noFill/>
          </a:ln>
        </p:spPr>
      </p:sp>
      <p:sp>
        <p:nvSpPr>
          <p:cNvPr id="108" name="Google Shape;108;p63"/>
          <p:cNvSpPr txBox="1">
            <a:spLocks noGrp="1"/>
          </p:cNvSpPr>
          <p:nvPr>
            <p:ph type="title"/>
          </p:nvPr>
        </p:nvSpPr>
        <p:spPr>
          <a:xfrm>
            <a:off x="3111500" y="370600"/>
            <a:ext cx="5923842" cy="5923842"/>
          </a:xfrm>
          <a:prstGeom prst="rect">
            <a:avLst/>
          </a:prstGeom>
          <a:solidFill>
            <a:schemeClr val="lt1">
              <a:alpha val="94901"/>
            </a:schemeClr>
          </a:solidFill>
          <a:ln>
            <a:noFill/>
          </a:ln>
        </p:spPr>
        <p:txBody>
          <a:bodyPr spcFirstLastPara="1" wrap="square" lIns="457200" tIns="45700" rIns="457200" bIns="2331700" anchor="b" anchorCtr="0">
            <a:noAutofit/>
          </a:bodyPr>
          <a:lstStyle>
            <a:lvl1pPr lvl="0" algn="ctr">
              <a:lnSpc>
                <a:spcPct val="90000"/>
              </a:lnSpc>
              <a:spcBef>
                <a:spcPts val="0"/>
              </a:spcBef>
              <a:spcAft>
                <a:spcPts val="0"/>
              </a:spcAft>
              <a:buClr>
                <a:schemeClr val="dk1"/>
              </a:buClr>
              <a:buSzPts val="4000"/>
              <a:buFont typeface="Twentieth Century"/>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63"/>
          <p:cNvSpPr txBox="1">
            <a:spLocks noGrp="1"/>
          </p:cNvSpPr>
          <p:nvPr>
            <p:ph type="body" idx="1"/>
          </p:nvPr>
        </p:nvSpPr>
        <p:spPr>
          <a:xfrm>
            <a:off x="3575304" y="4379976"/>
            <a:ext cx="5038344" cy="71323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0" name="Google Shape;110;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chemeClr val="lt1"/>
                </a:solidFill>
                <a:latin typeface="Avenir"/>
                <a:ea typeface="Avenir"/>
                <a:cs typeface="Avenir"/>
                <a:sym typeface="Avenir"/>
              </a:defRPr>
            </a:lvl1pPr>
            <a:lvl2pPr marL="0" marR="0" lvl="1" indent="0" algn="r">
              <a:spcBef>
                <a:spcPts val="0"/>
              </a:spcBef>
              <a:buNone/>
              <a:defRPr sz="1200" cap="none">
                <a:solidFill>
                  <a:schemeClr val="lt1"/>
                </a:solidFill>
                <a:latin typeface="Avenir"/>
                <a:ea typeface="Avenir"/>
                <a:cs typeface="Avenir"/>
                <a:sym typeface="Avenir"/>
              </a:defRPr>
            </a:lvl2pPr>
            <a:lvl3pPr marL="0" marR="0" lvl="2" indent="0" algn="r">
              <a:spcBef>
                <a:spcPts val="0"/>
              </a:spcBef>
              <a:buNone/>
              <a:defRPr sz="1200" cap="none">
                <a:solidFill>
                  <a:schemeClr val="lt1"/>
                </a:solidFill>
                <a:latin typeface="Avenir"/>
                <a:ea typeface="Avenir"/>
                <a:cs typeface="Avenir"/>
                <a:sym typeface="Avenir"/>
              </a:defRPr>
            </a:lvl3pPr>
            <a:lvl4pPr marL="0" marR="0" lvl="3" indent="0" algn="r">
              <a:spcBef>
                <a:spcPts val="0"/>
              </a:spcBef>
              <a:buNone/>
              <a:defRPr sz="1200" cap="none">
                <a:solidFill>
                  <a:schemeClr val="lt1"/>
                </a:solidFill>
                <a:latin typeface="Avenir"/>
                <a:ea typeface="Avenir"/>
                <a:cs typeface="Avenir"/>
                <a:sym typeface="Avenir"/>
              </a:defRPr>
            </a:lvl4pPr>
            <a:lvl5pPr marL="0" marR="0" lvl="4" indent="0" algn="r">
              <a:spcBef>
                <a:spcPts val="0"/>
              </a:spcBef>
              <a:buNone/>
              <a:defRPr sz="1200" cap="none">
                <a:solidFill>
                  <a:schemeClr val="lt1"/>
                </a:solidFill>
                <a:latin typeface="Avenir"/>
                <a:ea typeface="Avenir"/>
                <a:cs typeface="Avenir"/>
                <a:sym typeface="Avenir"/>
              </a:defRPr>
            </a:lvl5pPr>
            <a:lvl6pPr marL="0" marR="0" lvl="5" indent="0" algn="r">
              <a:spcBef>
                <a:spcPts val="0"/>
              </a:spcBef>
              <a:buNone/>
              <a:defRPr sz="1200" cap="none">
                <a:solidFill>
                  <a:schemeClr val="lt1"/>
                </a:solidFill>
                <a:latin typeface="Avenir"/>
                <a:ea typeface="Avenir"/>
                <a:cs typeface="Avenir"/>
                <a:sym typeface="Avenir"/>
              </a:defRPr>
            </a:lvl6pPr>
            <a:lvl7pPr marL="0" marR="0" lvl="6" indent="0" algn="r">
              <a:spcBef>
                <a:spcPts val="0"/>
              </a:spcBef>
              <a:buNone/>
              <a:defRPr sz="1200" cap="none">
                <a:solidFill>
                  <a:schemeClr val="lt1"/>
                </a:solidFill>
                <a:latin typeface="Avenir"/>
                <a:ea typeface="Avenir"/>
                <a:cs typeface="Avenir"/>
                <a:sym typeface="Avenir"/>
              </a:defRPr>
            </a:lvl7pPr>
            <a:lvl8pPr marL="0" marR="0" lvl="7" indent="0" algn="r">
              <a:spcBef>
                <a:spcPts val="0"/>
              </a:spcBef>
              <a:buNone/>
              <a:defRPr sz="1200" cap="none">
                <a:solidFill>
                  <a:schemeClr val="lt1"/>
                </a:solidFill>
                <a:latin typeface="Avenir"/>
                <a:ea typeface="Avenir"/>
                <a:cs typeface="Avenir"/>
                <a:sym typeface="Avenir"/>
              </a:defRPr>
            </a:lvl8pPr>
            <a:lvl9pPr marL="0" marR="0" lvl="8" indent="0" algn="r">
              <a:spcBef>
                <a:spcPts val="0"/>
              </a:spcBef>
              <a:buNone/>
              <a:defRPr sz="1200"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3"/>
        <p:cNvGrpSpPr/>
        <p:nvPr/>
      </p:nvGrpSpPr>
      <p:grpSpPr>
        <a:xfrm>
          <a:off x="0" y="0"/>
          <a:ext cx="0" cy="0"/>
          <a:chOff x="0" y="0"/>
          <a:chExt cx="0" cy="0"/>
        </a:xfrm>
      </p:grpSpPr>
      <p:sp>
        <p:nvSpPr>
          <p:cNvPr id="114" name="Google Shape;114;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120" name="Google Shape;120;p64"/>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21" name="Google Shape;121;p64"/>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2"/>
        <p:cNvGrpSpPr/>
        <p:nvPr/>
      </p:nvGrpSpPr>
      <p:grpSpPr>
        <a:xfrm>
          <a:off x="0" y="0"/>
          <a:ext cx="0" cy="0"/>
          <a:chOff x="0" y="0"/>
          <a:chExt cx="0" cy="0"/>
        </a:xfrm>
      </p:grpSpPr>
      <p:sp>
        <p:nvSpPr>
          <p:cNvPr id="123" name="Google Shape;123;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7" name="Google Shape;127;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131" name="Google Shape;131;p65"/>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32" name="Google Shape;132;p65"/>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3 column">
  <p:cSld name="Comparison 3 column">
    <p:spTree>
      <p:nvGrpSpPr>
        <p:cNvPr id="1" name="Shape 133"/>
        <p:cNvGrpSpPr/>
        <p:nvPr/>
      </p:nvGrpSpPr>
      <p:grpSpPr>
        <a:xfrm>
          <a:off x="0" y="0"/>
          <a:ext cx="0" cy="0"/>
          <a:chOff x="0" y="0"/>
          <a:chExt cx="0" cy="0"/>
        </a:xfrm>
      </p:grpSpPr>
      <p:sp>
        <p:nvSpPr>
          <p:cNvPr id="134" name="Google Shape;134;p6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66"/>
          <p:cNvSpPr txBox="1">
            <a:spLocks noGrp="1"/>
          </p:cNvSpPr>
          <p:nvPr>
            <p:ph type="body" idx="1"/>
          </p:nvPr>
        </p:nvSpPr>
        <p:spPr>
          <a:xfrm>
            <a:off x="839788" y="1681163"/>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66"/>
          <p:cNvSpPr txBox="1">
            <a:spLocks noGrp="1"/>
          </p:cNvSpPr>
          <p:nvPr>
            <p:ph type="body" idx="2"/>
          </p:nvPr>
        </p:nvSpPr>
        <p:spPr>
          <a:xfrm>
            <a:off x="839788" y="2505075"/>
            <a:ext cx="32918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66"/>
          <p:cNvSpPr txBox="1">
            <a:spLocks noGrp="1"/>
          </p:cNvSpPr>
          <p:nvPr>
            <p:ph type="body" idx="3"/>
          </p:nvPr>
        </p:nvSpPr>
        <p:spPr>
          <a:xfrm>
            <a:off x="4453128" y="1681163"/>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66"/>
          <p:cNvSpPr txBox="1">
            <a:spLocks noGrp="1"/>
          </p:cNvSpPr>
          <p:nvPr>
            <p:ph type="body" idx="4"/>
          </p:nvPr>
        </p:nvSpPr>
        <p:spPr>
          <a:xfrm>
            <a:off x="4453128" y="2505075"/>
            <a:ext cx="32918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cap="none">
                <a:solidFill>
                  <a:srgbClr val="888888"/>
                </a:solidFill>
                <a:latin typeface="Avenir"/>
                <a:ea typeface="Avenir"/>
                <a:cs typeface="Avenir"/>
                <a:sym typeface="Avenir"/>
              </a:defRPr>
            </a:lvl1pPr>
            <a:lvl2pPr marL="0" marR="0" lvl="1" indent="0" algn="r">
              <a:spcBef>
                <a:spcPts val="0"/>
              </a:spcBef>
              <a:buNone/>
              <a:defRPr sz="1200" cap="none">
                <a:solidFill>
                  <a:srgbClr val="888888"/>
                </a:solidFill>
                <a:latin typeface="Avenir"/>
                <a:ea typeface="Avenir"/>
                <a:cs typeface="Avenir"/>
                <a:sym typeface="Avenir"/>
              </a:defRPr>
            </a:lvl2pPr>
            <a:lvl3pPr marL="0" marR="0" lvl="2" indent="0" algn="r">
              <a:spcBef>
                <a:spcPts val="0"/>
              </a:spcBef>
              <a:buNone/>
              <a:defRPr sz="1200" cap="none">
                <a:solidFill>
                  <a:srgbClr val="888888"/>
                </a:solidFill>
                <a:latin typeface="Avenir"/>
                <a:ea typeface="Avenir"/>
                <a:cs typeface="Avenir"/>
                <a:sym typeface="Avenir"/>
              </a:defRPr>
            </a:lvl3pPr>
            <a:lvl4pPr marL="0" marR="0" lvl="3" indent="0" algn="r">
              <a:spcBef>
                <a:spcPts val="0"/>
              </a:spcBef>
              <a:buNone/>
              <a:defRPr sz="1200" cap="none">
                <a:solidFill>
                  <a:srgbClr val="888888"/>
                </a:solidFill>
                <a:latin typeface="Avenir"/>
                <a:ea typeface="Avenir"/>
                <a:cs typeface="Avenir"/>
                <a:sym typeface="Avenir"/>
              </a:defRPr>
            </a:lvl4pPr>
            <a:lvl5pPr marL="0" marR="0" lvl="4" indent="0" algn="r">
              <a:spcBef>
                <a:spcPts val="0"/>
              </a:spcBef>
              <a:buNone/>
              <a:defRPr sz="1200" cap="none">
                <a:solidFill>
                  <a:srgbClr val="888888"/>
                </a:solidFill>
                <a:latin typeface="Avenir"/>
                <a:ea typeface="Avenir"/>
                <a:cs typeface="Avenir"/>
                <a:sym typeface="Avenir"/>
              </a:defRPr>
            </a:lvl5pPr>
            <a:lvl6pPr marL="0" marR="0" lvl="5" indent="0" algn="r">
              <a:spcBef>
                <a:spcPts val="0"/>
              </a:spcBef>
              <a:buNone/>
              <a:defRPr sz="1200" cap="none">
                <a:solidFill>
                  <a:srgbClr val="888888"/>
                </a:solidFill>
                <a:latin typeface="Avenir"/>
                <a:ea typeface="Avenir"/>
                <a:cs typeface="Avenir"/>
                <a:sym typeface="Avenir"/>
              </a:defRPr>
            </a:lvl6pPr>
            <a:lvl7pPr marL="0" marR="0" lvl="6" indent="0" algn="r">
              <a:spcBef>
                <a:spcPts val="0"/>
              </a:spcBef>
              <a:buNone/>
              <a:defRPr sz="1200" cap="none">
                <a:solidFill>
                  <a:srgbClr val="888888"/>
                </a:solidFill>
                <a:latin typeface="Avenir"/>
                <a:ea typeface="Avenir"/>
                <a:cs typeface="Avenir"/>
                <a:sym typeface="Avenir"/>
              </a:defRPr>
            </a:lvl7pPr>
            <a:lvl8pPr marL="0" marR="0" lvl="7" indent="0" algn="r">
              <a:spcBef>
                <a:spcPts val="0"/>
              </a:spcBef>
              <a:buNone/>
              <a:defRPr sz="1200" cap="none">
                <a:solidFill>
                  <a:srgbClr val="888888"/>
                </a:solidFill>
                <a:latin typeface="Avenir"/>
                <a:ea typeface="Avenir"/>
                <a:cs typeface="Avenir"/>
                <a:sym typeface="Avenir"/>
              </a:defRPr>
            </a:lvl8pPr>
            <a:lvl9pPr marL="0" marR="0" lvl="8" indent="0" algn="r">
              <a:spcBef>
                <a:spcPts val="0"/>
              </a:spcBef>
              <a:buNone/>
              <a:defRPr sz="1200"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
        <p:nvSpPr>
          <p:cNvPr id="142" name="Google Shape;142;p66"/>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43" name="Google Shape;143;p66"/>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44" name="Google Shape;144;p66"/>
          <p:cNvSpPr txBox="1">
            <a:spLocks noGrp="1"/>
          </p:cNvSpPr>
          <p:nvPr>
            <p:ph type="body" idx="5"/>
          </p:nvPr>
        </p:nvSpPr>
        <p:spPr>
          <a:xfrm>
            <a:off x="8065008" y="1681163"/>
            <a:ext cx="32918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5" name="Google Shape;145;p66"/>
          <p:cNvSpPr txBox="1">
            <a:spLocks noGrp="1"/>
          </p:cNvSpPr>
          <p:nvPr>
            <p:ph type="body" idx="6"/>
          </p:nvPr>
        </p:nvSpPr>
        <p:spPr>
          <a:xfrm>
            <a:off x="8065008" y="2505075"/>
            <a:ext cx="3291840"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venir"/>
                <a:ea typeface="Avenir"/>
                <a:cs typeface="Avenir"/>
                <a:sym typeface="Avenir"/>
              </a:defRPr>
            </a:lvl1pPr>
            <a:lvl2pPr marL="0" marR="0" lvl="1" indent="0" algn="r" rtl="0">
              <a:spcBef>
                <a:spcPts val="0"/>
              </a:spcBef>
              <a:buNone/>
              <a:defRPr sz="1200" b="0" i="0" u="none" strike="noStrike" cap="none">
                <a:solidFill>
                  <a:srgbClr val="888888"/>
                </a:solidFill>
                <a:latin typeface="Avenir"/>
                <a:ea typeface="Avenir"/>
                <a:cs typeface="Avenir"/>
                <a:sym typeface="Avenir"/>
              </a:defRPr>
            </a:lvl2pPr>
            <a:lvl3pPr marL="0" marR="0" lvl="2" indent="0" algn="r" rtl="0">
              <a:spcBef>
                <a:spcPts val="0"/>
              </a:spcBef>
              <a:buNone/>
              <a:defRPr sz="1200" b="0" i="0" u="none" strike="noStrike" cap="none">
                <a:solidFill>
                  <a:srgbClr val="888888"/>
                </a:solidFill>
                <a:latin typeface="Avenir"/>
                <a:ea typeface="Avenir"/>
                <a:cs typeface="Avenir"/>
                <a:sym typeface="Avenir"/>
              </a:defRPr>
            </a:lvl3pPr>
            <a:lvl4pPr marL="0" marR="0" lvl="3" indent="0" algn="r" rtl="0">
              <a:spcBef>
                <a:spcPts val="0"/>
              </a:spcBef>
              <a:buNone/>
              <a:defRPr sz="1200" b="0" i="0" u="none" strike="noStrike" cap="none">
                <a:solidFill>
                  <a:srgbClr val="888888"/>
                </a:solidFill>
                <a:latin typeface="Avenir"/>
                <a:ea typeface="Avenir"/>
                <a:cs typeface="Avenir"/>
                <a:sym typeface="Avenir"/>
              </a:defRPr>
            </a:lvl4pPr>
            <a:lvl5pPr marL="0" marR="0" lvl="4" indent="0" algn="r" rtl="0">
              <a:spcBef>
                <a:spcPts val="0"/>
              </a:spcBef>
              <a:buNone/>
              <a:defRPr sz="1200" b="0" i="0" u="none" strike="noStrike" cap="none">
                <a:solidFill>
                  <a:srgbClr val="888888"/>
                </a:solidFill>
                <a:latin typeface="Avenir"/>
                <a:ea typeface="Avenir"/>
                <a:cs typeface="Avenir"/>
                <a:sym typeface="Avenir"/>
              </a:defRPr>
            </a:lvl5pPr>
            <a:lvl6pPr marL="0" marR="0" lvl="5" indent="0" algn="r" rtl="0">
              <a:spcBef>
                <a:spcPts val="0"/>
              </a:spcBef>
              <a:buNone/>
              <a:defRPr sz="1200" b="0" i="0" u="none" strike="noStrike" cap="none">
                <a:solidFill>
                  <a:srgbClr val="888888"/>
                </a:solidFill>
                <a:latin typeface="Avenir"/>
                <a:ea typeface="Avenir"/>
                <a:cs typeface="Avenir"/>
                <a:sym typeface="Avenir"/>
              </a:defRPr>
            </a:lvl6pPr>
            <a:lvl7pPr marL="0" marR="0" lvl="6" indent="0" algn="r" rtl="0">
              <a:spcBef>
                <a:spcPts val="0"/>
              </a:spcBef>
              <a:buNone/>
              <a:defRPr sz="1200" b="0" i="0" u="none" strike="noStrike" cap="none">
                <a:solidFill>
                  <a:srgbClr val="888888"/>
                </a:solidFill>
                <a:latin typeface="Avenir"/>
                <a:ea typeface="Avenir"/>
                <a:cs typeface="Avenir"/>
                <a:sym typeface="Avenir"/>
              </a:defRPr>
            </a:lvl7pPr>
            <a:lvl8pPr marL="0" marR="0" lvl="7" indent="0" algn="r" rtl="0">
              <a:spcBef>
                <a:spcPts val="0"/>
              </a:spcBef>
              <a:buNone/>
              <a:defRPr sz="1200" b="0" i="0" u="none" strike="noStrike" cap="none">
                <a:solidFill>
                  <a:srgbClr val="888888"/>
                </a:solidFill>
                <a:latin typeface="Avenir"/>
                <a:ea typeface="Avenir"/>
                <a:cs typeface="Avenir"/>
                <a:sym typeface="Avenir"/>
              </a:defRPr>
            </a:lvl8pPr>
            <a:lvl9pPr marL="0" marR="0" lvl="8" indent="0" algn="r" rtl="0">
              <a:spcBef>
                <a:spcPts val="0"/>
              </a:spcBef>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iw-I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6" r:id="rId4"/>
    <p:sldLayoutId id="2147483659" r:id="rId5"/>
    <p:sldLayoutId id="2147483660" r:id="rId6"/>
    <p:sldLayoutId id="2147483661" r:id="rId7"/>
    <p:sldLayoutId id="2147483662" r:id="rId8"/>
    <p:sldLayoutId id="2147483663" r:id="rId9"/>
    <p:sldLayoutId id="2147483664" r:id="rId10"/>
    <p:sldLayoutId id="214748366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hyperlink" Target="https://veemo.ca/" TargetMode="External"/><Relationship Id="rId4" Type="http://schemas.openxmlformats.org/officeDocument/2006/relationships/image" Target="../media/image4.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hyperlink" Target="https://www.youtube.com/watch?v=2Xud7FVIjCI" TargetMode="Externa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3" name="אליפסה 2">
            <a:extLst>
              <a:ext uri="{FF2B5EF4-FFF2-40B4-BE49-F238E27FC236}">
                <a16:creationId xmlns:a16="http://schemas.microsoft.com/office/drawing/2014/main" id="{A7E47D85-FE0F-7F38-77CC-5FB61E126D14}"/>
              </a:ext>
            </a:extLst>
          </p:cNvPr>
          <p:cNvSpPr/>
          <p:nvPr/>
        </p:nvSpPr>
        <p:spPr>
          <a:xfrm>
            <a:off x="1473200" y="254000"/>
            <a:ext cx="2814320" cy="26619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8" name="Google Shape;168;p1"/>
          <p:cNvSpPr txBox="1">
            <a:spLocks noGrp="1"/>
          </p:cNvSpPr>
          <p:nvPr>
            <p:ph type="ctrTitle"/>
          </p:nvPr>
        </p:nvSpPr>
        <p:spPr>
          <a:xfrm>
            <a:off x="4843200" y="2588466"/>
            <a:ext cx="7348800" cy="3120179"/>
          </a:xfrm>
          <a:prstGeom prst="rect">
            <a:avLst/>
          </a:prstGeom>
          <a:noFill/>
          <a:ln>
            <a:noFill/>
          </a:ln>
        </p:spPr>
        <p:txBody>
          <a:bodyPr spcFirstLastPara="1" wrap="square" lIns="91425" tIns="45700" rIns="91425" bIns="45700" anchor="b" anchorCtr="0">
            <a:noAutofit/>
          </a:bodyPr>
          <a:lstStyle/>
          <a:p>
            <a:pPr marL="0" lvl="0" indent="0" algn="ctr" rtl="1">
              <a:lnSpc>
                <a:spcPct val="107000"/>
              </a:lnSpc>
              <a:spcBef>
                <a:spcPts val="0"/>
              </a:spcBef>
              <a:spcAft>
                <a:spcPts val="0"/>
              </a:spcAft>
              <a:buClr>
                <a:schemeClr val="lt1"/>
              </a:buClr>
              <a:buSzPts val="4800"/>
              <a:buFont typeface="Arial"/>
              <a:buNone/>
            </a:pPr>
            <a:r>
              <a:rPr lang="he-IL" sz="4800" b="1" dirty="0">
                <a:latin typeface="Guttman Hatzvi" panose="02010401010101010101" pitchFamily="2" charset="-79"/>
                <a:ea typeface="Arial"/>
                <a:cs typeface="Guttman Hatzvi" panose="02010401010101010101" pitchFamily="2" charset="-79"/>
                <a:sym typeface="Arial"/>
              </a:rPr>
              <a:t>תשתית נתונים, שיטות וכלים לניהול ו</a:t>
            </a:r>
            <a:r>
              <a:rPr lang="iw-IL" sz="4800" b="1" dirty="0">
                <a:latin typeface="Guttman Hatzvi" panose="02010401010101010101" pitchFamily="2" charset="-79"/>
                <a:ea typeface="Arial"/>
                <a:cs typeface="Guttman Hatzvi" panose="02010401010101010101" pitchFamily="2" charset="-79"/>
                <a:sym typeface="Arial"/>
              </a:rPr>
              <a:t>פיתוח</a:t>
            </a:r>
            <a:br>
              <a:rPr lang="iw-IL" sz="4800" b="1" dirty="0">
                <a:latin typeface="Guttman Hatzvi" panose="02010401010101010101" pitchFamily="2" charset="-79"/>
                <a:ea typeface="Arial"/>
                <a:cs typeface="Guttman Hatzvi" panose="02010401010101010101" pitchFamily="2" charset="-79"/>
                <a:sym typeface="Arial"/>
              </a:rPr>
            </a:br>
            <a:r>
              <a:rPr lang="iw-IL" sz="4800" b="1" dirty="0">
                <a:latin typeface="Guttman Hatzvi" panose="02010401010101010101" pitchFamily="2" charset="-79"/>
                <a:ea typeface="Arial"/>
                <a:cs typeface="Guttman Hatzvi" panose="02010401010101010101" pitchFamily="2" charset="-79"/>
                <a:sym typeface="Arial"/>
              </a:rPr>
              <a:t>שירותי ניידות</a:t>
            </a:r>
            <a:br>
              <a:rPr lang="iw-IL" sz="4800" b="1" dirty="0">
                <a:latin typeface="Guttman Hatzvi" panose="02010401010101010101" pitchFamily="2" charset="-79"/>
                <a:ea typeface="Arial"/>
                <a:cs typeface="Guttman Hatzvi" panose="02010401010101010101" pitchFamily="2" charset="-79"/>
                <a:sym typeface="Arial"/>
              </a:rPr>
            </a:br>
            <a:r>
              <a:rPr lang="iw-IL" sz="4800" b="1" dirty="0">
                <a:latin typeface="Guttman Hatzvi" panose="02010401010101010101" pitchFamily="2" charset="-79"/>
                <a:ea typeface="Arial"/>
                <a:cs typeface="Guttman Hatzvi" panose="02010401010101010101" pitchFamily="2" charset="-79"/>
                <a:sym typeface="Arial"/>
              </a:rPr>
              <a:t> ותחבורה חכמה בהרצליה</a:t>
            </a:r>
            <a:endParaRPr sz="4800" b="1" dirty="0">
              <a:latin typeface="Guttman Hatzvi" panose="02010401010101010101" pitchFamily="2" charset="-79"/>
              <a:ea typeface="Calibri"/>
              <a:cs typeface="Guttman Hatzvi" panose="02010401010101010101" pitchFamily="2" charset="-79"/>
              <a:sym typeface="Calibri"/>
            </a:endParaRPr>
          </a:p>
        </p:txBody>
      </p:sp>
      <p:sp>
        <p:nvSpPr>
          <p:cNvPr id="169" name="Google Shape;169;p1"/>
          <p:cNvSpPr txBox="1"/>
          <p:nvPr/>
        </p:nvSpPr>
        <p:spPr>
          <a:xfrm>
            <a:off x="6604755" y="6272003"/>
            <a:ext cx="3535200" cy="4464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he-IL" sz="2300" b="1" dirty="0">
                <a:solidFill>
                  <a:schemeClr val="lt1"/>
                </a:solidFill>
              </a:rPr>
              <a:t>  9</a:t>
            </a:r>
            <a:r>
              <a:rPr lang="iw-IL" sz="2300" b="0" i="0" u="none" strike="noStrike" cap="none" dirty="0">
                <a:solidFill>
                  <a:schemeClr val="lt1"/>
                </a:solidFill>
                <a:latin typeface="Arial"/>
                <a:ea typeface="Arial"/>
                <a:cs typeface="Arial"/>
                <a:sym typeface="Arial"/>
              </a:rPr>
              <a:t> </a:t>
            </a:r>
            <a:r>
              <a:rPr lang="he-IL" sz="2300" b="0" i="0" u="none" strike="noStrike" cap="none" dirty="0">
                <a:solidFill>
                  <a:schemeClr val="lt1"/>
                </a:solidFill>
                <a:latin typeface="Arial"/>
                <a:ea typeface="Arial"/>
                <a:cs typeface="Arial"/>
                <a:sym typeface="Arial"/>
              </a:rPr>
              <a:t> בספטמבר  </a:t>
            </a:r>
            <a:r>
              <a:rPr lang="iw-IL" sz="2300" b="0" i="0" u="none" strike="noStrike" cap="none" dirty="0">
                <a:solidFill>
                  <a:schemeClr val="lt1"/>
                </a:solidFill>
                <a:latin typeface="Arial"/>
                <a:ea typeface="Arial"/>
                <a:cs typeface="Arial"/>
                <a:sym typeface="Arial"/>
              </a:rPr>
              <a:t> </a:t>
            </a:r>
            <a:r>
              <a:rPr lang="iw-IL" sz="2300" b="1" i="0" u="none" strike="noStrike" cap="none" dirty="0">
                <a:solidFill>
                  <a:schemeClr val="lt1"/>
                </a:solidFill>
                <a:latin typeface="Arial"/>
                <a:ea typeface="Arial"/>
                <a:cs typeface="Arial"/>
                <a:sym typeface="Arial"/>
              </a:rPr>
              <a:t>2024</a:t>
            </a:r>
            <a:endParaRPr sz="2300" b="0" i="0" u="none" strike="noStrike" cap="none" dirty="0">
              <a:solidFill>
                <a:schemeClr val="lt1"/>
              </a:solidFill>
              <a:latin typeface="Avenir"/>
              <a:ea typeface="Avenir"/>
              <a:cs typeface="Avenir"/>
              <a:sym typeface="Avenir"/>
            </a:endParaRPr>
          </a:p>
        </p:txBody>
      </p:sp>
      <p:grpSp>
        <p:nvGrpSpPr>
          <p:cNvPr id="170" name="Google Shape;170;p1"/>
          <p:cNvGrpSpPr/>
          <p:nvPr/>
        </p:nvGrpSpPr>
        <p:grpSpPr>
          <a:xfrm>
            <a:off x="369871" y="813191"/>
            <a:ext cx="4746660" cy="1643866"/>
            <a:chOff x="8571425" y="1063250"/>
            <a:chExt cx="3182100" cy="951300"/>
          </a:xfrm>
        </p:grpSpPr>
        <p:sp>
          <p:nvSpPr>
            <p:cNvPr id="171" name="Google Shape;171;p1"/>
            <p:cNvSpPr/>
            <p:nvPr/>
          </p:nvSpPr>
          <p:spPr>
            <a:xfrm>
              <a:off x="8571425" y="1063250"/>
              <a:ext cx="3182100" cy="9513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pic>
          <p:nvPicPr>
            <p:cNvPr id="172" name="Google Shape;172;p1" descr="לוגו"/>
            <p:cNvPicPr preferRelativeResize="0"/>
            <p:nvPr/>
          </p:nvPicPr>
          <p:blipFill rotWithShape="1">
            <a:blip r:embed="rId3">
              <a:alphaModFix/>
            </a:blip>
            <a:srcRect/>
            <a:stretch/>
          </p:blipFill>
          <p:spPr>
            <a:xfrm>
              <a:off x="8599967" y="1128287"/>
              <a:ext cx="3077395" cy="833144"/>
            </a:xfrm>
            <a:prstGeom prst="rect">
              <a:avLst/>
            </a:prstGeom>
            <a:noFill/>
            <a:ln>
              <a:noFill/>
            </a:ln>
          </p:spPr>
        </p:pic>
      </p:grpSp>
      <p:sp>
        <p:nvSpPr>
          <p:cNvPr id="2" name="Google Shape;169;p1">
            <a:extLst>
              <a:ext uri="{FF2B5EF4-FFF2-40B4-BE49-F238E27FC236}">
                <a16:creationId xmlns:a16="http://schemas.microsoft.com/office/drawing/2014/main" id="{E5E1448E-5002-18BB-EBFC-F5881B4EA799}"/>
              </a:ext>
            </a:extLst>
          </p:cNvPr>
          <p:cNvSpPr txBox="1"/>
          <p:nvPr/>
        </p:nvSpPr>
        <p:spPr>
          <a:xfrm>
            <a:off x="6604755" y="5840054"/>
            <a:ext cx="3535200" cy="4464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he-IL" sz="2300" b="1" i="0" u="none" strike="noStrike" cap="none" dirty="0">
                <a:solidFill>
                  <a:schemeClr val="lt1"/>
                </a:solidFill>
                <a:latin typeface="Avenir"/>
                <a:ea typeface="Avenir"/>
                <a:cs typeface="Avenir"/>
                <a:sym typeface="Avenir"/>
              </a:rPr>
              <a:t>גרסה 1.1</a:t>
            </a:r>
            <a:endParaRPr sz="2300" b="0" i="0" u="none" strike="noStrike" cap="none" dirty="0">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BB795544-1A1C-AB78-92BA-5A4407AD8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10</a:t>
            </a:fld>
            <a:endParaRPr lang="iw-IL"/>
          </a:p>
        </p:txBody>
      </p:sp>
      <p:pic>
        <p:nvPicPr>
          <p:cNvPr id="4" name="תמונה 3">
            <a:extLst>
              <a:ext uri="{FF2B5EF4-FFF2-40B4-BE49-F238E27FC236}">
                <a16:creationId xmlns:a16="http://schemas.microsoft.com/office/drawing/2014/main" id="{E9DCC727-D903-76A9-75D8-39B4338C18DA}"/>
              </a:ext>
            </a:extLst>
          </p:cNvPr>
          <p:cNvPicPr>
            <a:picLocks noChangeAspect="1"/>
          </p:cNvPicPr>
          <p:nvPr/>
        </p:nvPicPr>
        <p:blipFill>
          <a:blip r:embed="rId2"/>
          <a:srcRect l="2355" t="16589" r="10087" b="8682"/>
          <a:stretch/>
        </p:blipFill>
        <p:spPr>
          <a:xfrm>
            <a:off x="287079" y="1137684"/>
            <a:ext cx="10675088" cy="5124893"/>
          </a:xfrm>
          <a:prstGeom prst="rect">
            <a:avLst/>
          </a:prstGeom>
        </p:spPr>
      </p:pic>
    </p:spTree>
    <p:extLst>
      <p:ext uri="{BB962C8B-B14F-4D97-AF65-F5344CB8AC3E}">
        <p14:creationId xmlns:p14="http://schemas.microsoft.com/office/powerpoint/2010/main" val="101112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69D7ED80-0454-8B0D-4F11-21259148FB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11</a:t>
            </a:fld>
            <a:endParaRPr lang="iw-IL"/>
          </a:p>
        </p:txBody>
      </p:sp>
      <p:pic>
        <p:nvPicPr>
          <p:cNvPr id="4" name="תמונה 3">
            <a:extLst>
              <a:ext uri="{FF2B5EF4-FFF2-40B4-BE49-F238E27FC236}">
                <a16:creationId xmlns:a16="http://schemas.microsoft.com/office/drawing/2014/main" id="{471C7F7D-D795-8210-D3D3-4986C52A2CB7}"/>
              </a:ext>
            </a:extLst>
          </p:cNvPr>
          <p:cNvPicPr>
            <a:picLocks noChangeAspect="1"/>
          </p:cNvPicPr>
          <p:nvPr/>
        </p:nvPicPr>
        <p:blipFill>
          <a:blip r:embed="rId2"/>
          <a:srcRect l="9768" t="15814" r="15756" b="9923"/>
          <a:stretch/>
        </p:blipFill>
        <p:spPr>
          <a:xfrm>
            <a:off x="233916" y="145506"/>
            <a:ext cx="11724167" cy="6575969"/>
          </a:xfrm>
          <a:prstGeom prst="rect">
            <a:avLst/>
          </a:prstGeom>
        </p:spPr>
      </p:pic>
    </p:spTree>
    <p:extLst>
      <p:ext uri="{BB962C8B-B14F-4D97-AF65-F5344CB8AC3E}">
        <p14:creationId xmlns:p14="http://schemas.microsoft.com/office/powerpoint/2010/main" val="3395018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23888734-847A-21A3-F5FB-CBCA25A9F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12</a:t>
            </a:fld>
            <a:endParaRPr lang="iw-IL"/>
          </a:p>
        </p:txBody>
      </p:sp>
      <p:pic>
        <p:nvPicPr>
          <p:cNvPr id="4" name="תמונה 3">
            <a:extLst>
              <a:ext uri="{FF2B5EF4-FFF2-40B4-BE49-F238E27FC236}">
                <a16:creationId xmlns:a16="http://schemas.microsoft.com/office/drawing/2014/main" id="{7ECA2633-66DD-37A4-A2D3-74312768A096}"/>
              </a:ext>
            </a:extLst>
          </p:cNvPr>
          <p:cNvPicPr>
            <a:picLocks noChangeAspect="1"/>
          </p:cNvPicPr>
          <p:nvPr/>
        </p:nvPicPr>
        <p:blipFill>
          <a:blip r:embed="rId3"/>
          <a:srcRect l="10727" t="15504" r="15582" b="11008"/>
          <a:stretch/>
        </p:blipFill>
        <p:spPr>
          <a:xfrm>
            <a:off x="0" y="136524"/>
            <a:ext cx="11982377" cy="6721475"/>
          </a:xfrm>
          <a:prstGeom prst="rect">
            <a:avLst/>
          </a:prstGeom>
        </p:spPr>
      </p:pic>
    </p:spTree>
    <p:extLst>
      <p:ext uri="{BB962C8B-B14F-4D97-AF65-F5344CB8AC3E}">
        <p14:creationId xmlns:p14="http://schemas.microsoft.com/office/powerpoint/2010/main" val="3269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23888734-847A-21A3-F5FB-CBCA25A9F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13</a:t>
            </a:fld>
            <a:endParaRPr lang="iw-IL"/>
          </a:p>
        </p:txBody>
      </p:sp>
      <p:pic>
        <p:nvPicPr>
          <p:cNvPr id="4" name="תמונה 3">
            <a:extLst>
              <a:ext uri="{FF2B5EF4-FFF2-40B4-BE49-F238E27FC236}">
                <a16:creationId xmlns:a16="http://schemas.microsoft.com/office/drawing/2014/main" id="{341EE074-9014-D534-79D6-A9C33A499B7E}"/>
              </a:ext>
            </a:extLst>
          </p:cNvPr>
          <p:cNvPicPr>
            <a:picLocks noChangeAspect="1"/>
          </p:cNvPicPr>
          <p:nvPr/>
        </p:nvPicPr>
        <p:blipFill>
          <a:blip r:embed="rId2"/>
          <a:srcRect l="9855" t="21705" r="15145" b="15349"/>
          <a:stretch/>
        </p:blipFill>
        <p:spPr>
          <a:xfrm>
            <a:off x="-116959" y="0"/>
            <a:ext cx="12308960" cy="6858000"/>
          </a:xfrm>
          <a:prstGeom prst="rect">
            <a:avLst/>
          </a:prstGeom>
        </p:spPr>
      </p:pic>
    </p:spTree>
    <p:extLst>
      <p:ext uri="{BB962C8B-B14F-4D97-AF65-F5344CB8AC3E}">
        <p14:creationId xmlns:p14="http://schemas.microsoft.com/office/powerpoint/2010/main" val="3857951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23888734-847A-21A3-F5FB-CBCA25A9F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14</a:t>
            </a:fld>
            <a:endParaRPr lang="iw-IL"/>
          </a:p>
        </p:txBody>
      </p:sp>
      <p:pic>
        <p:nvPicPr>
          <p:cNvPr id="4" name="תמונה 3">
            <a:extLst>
              <a:ext uri="{FF2B5EF4-FFF2-40B4-BE49-F238E27FC236}">
                <a16:creationId xmlns:a16="http://schemas.microsoft.com/office/drawing/2014/main" id="{F5ADF17B-DA52-6A13-3C11-5ED853D8BAF8}"/>
              </a:ext>
            </a:extLst>
          </p:cNvPr>
          <p:cNvPicPr>
            <a:picLocks noChangeAspect="1"/>
          </p:cNvPicPr>
          <p:nvPr/>
        </p:nvPicPr>
        <p:blipFill>
          <a:blip r:embed="rId2"/>
          <a:srcRect l="10029" t="15659" r="15058" b="10077"/>
          <a:stretch/>
        </p:blipFill>
        <p:spPr>
          <a:xfrm>
            <a:off x="0" y="0"/>
            <a:ext cx="12298584" cy="6858000"/>
          </a:xfrm>
          <a:prstGeom prst="rect">
            <a:avLst/>
          </a:prstGeom>
        </p:spPr>
      </p:pic>
    </p:spTree>
    <p:extLst>
      <p:ext uri="{BB962C8B-B14F-4D97-AF65-F5344CB8AC3E}">
        <p14:creationId xmlns:p14="http://schemas.microsoft.com/office/powerpoint/2010/main" val="182647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23888734-847A-21A3-F5FB-CBCA25A9F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15</a:t>
            </a:fld>
            <a:endParaRPr lang="iw-IL"/>
          </a:p>
        </p:txBody>
      </p:sp>
      <p:sp>
        <p:nvSpPr>
          <p:cNvPr id="3" name="תיבת טקסט 2">
            <a:extLst>
              <a:ext uri="{FF2B5EF4-FFF2-40B4-BE49-F238E27FC236}">
                <a16:creationId xmlns:a16="http://schemas.microsoft.com/office/drawing/2014/main" id="{53E941A3-F12D-BA0D-0316-150D5ECC3434}"/>
              </a:ext>
            </a:extLst>
          </p:cNvPr>
          <p:cNvSpPr txBox="1"/>
          <p:nvPr/>
        </p:nvSpPr>
        <p:spPr>
          <a:xfrm>
            <a:off x="903767" y="938384"/>
            <a:ext cx="10673317" cy="3939540"/>
          </a:xfrm>
          <a:prstGeom prst="rect">
            <a:avLst/>
          </a:prstGeom>
          <a:noFill/>
        </p:spPr>
        <p:txBody>
          <a:bodyPr wrap="square">
            <a:spAutoFit/>
          </a:bodyPr>
          <a:lstStyle/>
          <a:p>
            <a:pPr algn="r" rtl="1">
              <a:spcAft>
                <a:spcPts val="600"/>
              </a:spcAft>
            </a:pPr>
            <a:r>
              <a:rPr lang="he-IL" sz="4000" b="1" dirty="0">
                <a:solidFill>
                  <a:srgbClr val="002060"/>
                </a:solidFill>
                <a:latin typeface="David" panose="020E0502060401010101" pitchFamily="34" charset="-79"/>
                <a:cs typeface="David" panose="020E0502060401010101" pitchFamily="34" charset="-79"/>
              </a:rPr>
              <a:t>מה הוצג עד כה:</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מודל מוצע יעד</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הצעה לניטור תנועת כלי רכב  (</a:t>
            </a:r>
            <a:r>
              <a:rPr lang="en-US" sz="2800" dirty="0" err="1">
                <a:solidFill>
                  <a:srgbClr val="002060"/>
                </a:solidFill>
                <a:latin typeface="David" panose="020E0502060401010101" pitchFamily="34" charset="-79"/>
                <a:cs typeface="David" panose="020E0502060401010101" pitchFamily="34" charset="-79"/>
              </a:rPr>
              <a:t>MaaS</a:t>
            </a:r>
            <a:r>
              <a:rPr lang="he-IL" sz="2800" dirty="0">
                <a:solidFill>
                  <a:srgbClr val="002060"/>
                </a:solidFill>
                <a:latin typeface="David" panose="020E0502060401010101" pitchFamily="34" charset="-79"/>
                <a:cs typeface="David" panose="020E0502060401010101" pitchFamily="34" charset="-79"/>
              </a:rPr>
              <a:t>) באמצעות אנליזות תמונת מצלמות.</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מיזם ניטור תנועה בקרית אונו.</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שיטות וכלים הנדרשים לפיתוח </a:t>
            </a:r>
          </a:p>
          <a:p>
            <a:pPr algn="r" rtl="1">
              <a:spcAft>
                <a:spcPts val="600"/>
              </a:spcAft>
            </a:pPr>
            <a:endParaRPr lang="he-IL" sz="2800" dirty="0">
              <a:solidFill>
                <a:srgbClr val="002060"/>
              </a:solidFill>
              <a:latin typeface="David" panose="020E0502060401010101" pitchFamily="34" charset="-79"/>
              <a:cs typeface="David" panose="020E0502060401010101" pitchFamily="34" charset="-79"/>
            </a:endParaRPr>
          </a:p>
          <a:p>
            <a:r>
              <a:rPr lang="en-US" sz="4000" b="1" dirty="0">
                <a:solidFill>
                  <a:srgbClr val="002060"/>
                </a:solidFill>
                <a:latin typeface="David" panose="020E0502060401010101" pitchFamily="34" charset="-79"/>
                <a:cs typeface="David" panose="020E0502060401010101" pitchFamily="34" charset="-79"/>
              </a:rPr>
              <a:t> </a:t>
            </a:r>
            <a:endParaRPr lang="he-IL" sz="4000" dirty="0"/>
          </a:p>
        </p:txBody>
      </p:sp>
    </p:spTree>
    <p:extLst>
      <p:ext uri="{BB962C8B-B14F-4D97-AF65-F5344CB8AC3E}">
        <p14:creationId xmlns:p14="http://schemas.microsoft.com/office/powerpoint/2010/main" val="421365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23888734-847A-21A3-F5FB-CBCA25A9FA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16</a:t>
            </a:fld>
            <a:endParaRPr lang="iw-IL"/>
          </a:p>
        </p:txBody>
      </p:sp>
      <p:sp>
        <p:nvSpPr>
          <p:cNvPr id="4" name="תיבת טקסט 3">
            <a:extLst>
              <a:ext uri="{FF2B5EF4-FFF2-40B4-BE49-F238E27FC236}">
                <a16:creationId xmlns:a16="http://schemas.microsoft.com/office/drawing/2014/main" id="{51DCD273-0B32-D3B2-4975-51BAC8E24188}"/>
              </a:ext>
            </a:extLst>
          </p:cNvPr>
          <p:cNvSpPr txBox="1"/>
          <p:nvPr/>
        </p:nvSpPr>
        <p:spPr>
          <a:xfrm>
            <a:off x="2793705" y="2201224"/>
            <a:ext cx="6097772" cy="1015663"/>
          </a:xfrm>
          <a:prstGeom prst="rect">
            <a:avLst/>
          </a:prstGeom>
          <a:noFill/>
        </p:spPr>
        <p:txBody>
          <a:bodyPr wrap="square">
            <a:spAutoFit/>
          </a:bodyPr>
          <a:lstStyle/>
          <a:p>
            <a:pPr algn="r" rtl="1">
              <a:spcAft>
                <a:spcPts val="600"/>
              </a:spcAft>
            </a:pPr>
            <a:r>
              <a:rPr lang="he-IL" sz="6000" b="1" dirty="0">
                <a:solidFill>
                  <a:srgbClr val="002060"/>
                </a:solidFill>
                <a:latin typeface="David" panose="020E0502060401010101" pitchFamily="34" charset="-79"/>
                <a:cs typeface="David" panose="020E0502060401010101" pitchFamily="34" charset="-79"/>
              </a:rPr>
              <a:t>סבב התייחסויות</a:t>
            </a:r>
          </a:p>
        </p:txBody>
      </p:sp>
    </p:spTree>
    <p:extLst>
      <p:ext uri="{BB962C8B-B14F-4D97-AF65-F5344CB8AC3E}">
        <p14:creationId xmlns:p14="http://schemas.microsoft.com/office/powerpoint/2010/main" val="21010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8D66E4B7-CEEB-40C8-82E6-B85405F930CB}"/>
              </a:ext>
            </a:extLst>
          </p:cNvPr>
          <p:cNvSpPr txBox="1"/>
          <p:nvPr/>
        </p:nvSpPr>
        <p:spPr>
          <a:xfrm>
            <a:off x="1409615" y="3934905"/>
            <a:ext cx="9748285" cy="1692771"/>
          </a:xfrm>
          <a:prstGeom prst="rect">
            <a:avLst/>
          </a:prstGeom>
          <a:noFill/>
        </p:spPr>
        <p:txBody>
          <a:bodyPr wrap="square" rtlCol="1">
            <a:spAutoFit/>
          </a:bodyPr>
          <a:lstStyle/>
          <a:p>
            <a:pPr algn="just" rtl="1"/>
            <a:r>
              <a:rPr lang="he-IL" sz="2600" dirty="0">
                <a:solidFill>
                  <a:schemeClr val="accent2">
                    <a:lumMod val="50000"/>
                  </a:schemeClr>
                </a:solidFill>
                <a:latin typeface="David" panose="020E0502060401010101" pitchFamily="34" charset="-79"/>
                <a:cs typeface="David" panose="020E0502060401010101" pitchFamily="34" charset="-79"/>
              </a:rPr>
              <a:t>להקים בעיריית הרצליה את כלל היכולות המקצועיות, הנדסיות, ארגוניות וניהוליות הנדרשות לצורך הובלה של תהליכי פיתוח ושיפור כלל שרותי הניידות הפועלים בעיר, בדגש על הליכה ברגל תחבורה ציבורית ושיתופית והכל בהתאמה לצרכי תושבי העיר, אורחיה והעובדים בה.</a:t>
            </a:r>
          </a:p>
        </p:txBody>
      </p:sp>
      <p:pic>
        <p:nvPicPr>
          <p:cNvPr id="7" name="Picture 2">
            <a:extLst>
              <a:ext uri="{FF2B5EF4-FFF2-40B4-BE49-F238E27FC236}">
                <a16:creationId xmlns:a16="http://schemas.microsoft.com/office/drawing/2014/main" id="{FD53AF15-CDE4-4843-A9B2-C63596543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3" y="82533"/>
            <a:ext cx="1819137" cy="760158"/>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2EAD39F5-95FE-0366-32B0-290556ADFBAB}"/>
              </a:ext>
            </a:extLst>
          </p:cNvPr>
          <p:cNvSpPr txBox="1"/>
          <p:nvPr/>
        </p:nvSpPr>
        <p:spPr>
          <a:xfrm>
            <a:off x="5040636" y="3378633"/>
            <a:ext cx="6097772" cy="707886"/>
          </a:xfrm>
          <a:prstGeom prst="rect">
            <a:avLst/>
          </a:prstGeom>
          <a:noFill/>
        </p:spPr>
        <p:txBody>
          <a:bodyPr wrap="square">
            <a:spAutoFit/>
          </a:bodyPr>
          <a:lstStyle/>
          <a:p>
            <a:pPr algn="r" rtl="1"/>
            <a:r>
              <a:rPr lang="he-IL" sz="4000" b="1" dirty="0">
                <a:solidFill>
                  <a:schemeClr val="accent2">
                    <a:lumMod val="50000"/>
                  </a:schemeClr>
                </a:solidFill>
                <a:latin typeface="David" panose="020E0502060401010101" pitchFamily="34" charset="-79"/>
                <a:cs typeface="David" panose="020E0502060401010101" pitchFamily="34" charset="-79"/>
              </a:rPr>
              <a:t>המשימה:</a:t>
            </a:r>
            <a:r>
              <a:rPr lang="en-US" sz="4000" b="1" dirty="0">
                <a:solidFill>
                  <a:schemeClr val="accent2">
                    <a:lumMod val="50000"/>
                  </a:schemeClr>
                </a:solidFill>
                <a:latin typeface="David" panose="020E0502060401010101" pitchFamily="34" charset="-79"/>
                <a:cs typeface="David" panose="020E0502060401010101" pitchFamily="34" charset="-79"/>
              </a:rPr>
              <a:t> </a:t>
            </a:r>
            <a:endParaRPr lang="he-IL" sz="4000" dirty="0">
              <a:solidFill>
                <a:schemeClr val="accent2">
                  <a:lumMod val="50000"/>
                </a:schemeClr>
              </a:solidFill>
            </a:endParaRPr>
          </a:p>
        </p:txBody>
      </p:sp>
      <p:sp>
        <p:nvSpPr>
          <p:cNvPr id="10" name="תיבת טקסט 9">
            <a:extLst>
              <a:ext uri="{FF2B5EF4-FFF2-40B4-BE49-F238E27FC236}">
                <a16:creationId xmlns:a16="http://schemas.microsoft.com/office/drawing/2014/main" id="{7AD2F87C-DD86-63AC-4389-893124698F40}"/>
              </a:ext>
            </a:extLst>
          </p:cNvPr>
          <p:cNvSpPr txBox="1"/>
          <p:nvPr/>
        </p:nvSpPr>
        <p:spPr>
          <a:xfrm>
            <a:off x="1390124" y="1196483"/>
            <a:ext cx="9748284" cy="1692771"/>
          </a:xfrm>
          <a:prstGeom prst="rect">
            <a:avLst/>
          </a:prstGeom>
          <a:noFill/>
        </p:spPr>
        <p:txBody>
          <a:bodyPr wrap="square">
            <a:spAutoFit/>
          </a:bodyPr>
          <a:lstStyle/>
          <a:p>
            <a:pPr algn="just" rtl="1"/>
            <a:r>
              <a:rPr lang="he-IL" sz="2600" dirty="0">
                <a:solidFill>
                  <a:schemeClr val="accent2">
                    <a:lumMod val="50000"/>
                  </a:schemeClr>
                </a:solidFill>
                <a:latin typeface="David" panose="020E0502060401010101" pitchFamily="34" charset="-79"/>
                <a:cs typeface="David" panose="020E0502060401010101" pitchFamily="34" charset="-79"/>
              </a:rPr>
              <a:t>עיריית הרצליה מבקשת לקחת אחריות מלאה על שיפור רמת הניידות ואיכות שירותי התחבורה הציבורית והשיתופית המופעלים בעיר, וכן על הגדלת היקף השימוש בתחבורה ציבורית ושיתופית והליכה ברגל על חשבון השימוש ברכב הפרטי. </a:t>
            </a:r>
          </a:p>
        </p:txBody>
      </p:sp>
      <p:sp>
        <p:nvSpPr>
          <p:cNvPr id="11" name="תיבת טקסט 10">
            <a:extLst>
              <a:ext uri="{FF2B5EF4-FFF2-40B4-BE49-F238E27FC236}">
                <a16:creationId xmlns:a16="http://schemas.microsoft.com/office/drawing/2014/main" id="{10853CB9-F770-4CB8-7FF4-0E40F2424C4E}"/>
              </a:ext>
            </a:extLst>
          </p:cNvPr>
          <p:cNvSpPr txBox="1"/>
          <p:nvPr/>
        </p:nvSpPr>
        <p:spPr>
          <a:xfrm>
            <a:off x="5011479" y="368550"/>
            <a:ext cx="6097772" cy="707886"/>
          </a:xfrm>
          <a:prstGeom prst="rect">
            <a:avLst/>
          </a:prstGeom>
          <a:noFill/>
        </p:spPr>
        <p:txBody>
          <a:bodyPr wrap="square">
            <a:spAutoFit/>
          </a:bodyPr>
          <a:lstStyle/>
          <a:p>
            <a:pPr algn="r" rtl="1"/>
            <a:r>
              <a:rPr lang="he-IL" sz="4000" b="1" dirty="0">
                <a:solidFill>
                  <a:schemeClr val="accent2">
                    <a:lumMod val="50000"/>
                  </a:schemeClr>
                </a:solidFill>
                <a:latin typeface="David" panose="020E0502060401010101" pitchFamily="34" charset="-79"/>
                <a:cs typeface="David" panose="020E0502060401010101" pitchFamily="34" charset="-79"/>
              </a:rPr>
              <a:t>רקע:</a:t>
            </a:r>
            <a:r>
              <a:rPr lang="en-US" sz="4000" b="1" dirty="0">
                <a:solidFill>
                  <a:schemeClr val="accent2">
                    <a:lumMod val="50000"/>
                  </a:schemeClr>
                </a:solidFill>
                <a:latin typeface="David" panose="020E0502060401010101" pitchFamily="34" charset="-79"/>
                <a:cs typeface="David" panose="020E0502060401010101" pitchFamily="34" charset="-79"/>
              </a:rPr>
              <a:t> </a:t>
            </a:r>
            <a:endParaRPr lang="he-IL" sz="4000" dirty="0">
              <a:solidFill>
                <a:schemeClr val="accent2">
                  <a:lumMod val="50000"/>
                </a:schemeClr>
              </a:solidFill>
            </a:endParaRPr>
          </a:p>
        </p:txBody>
      </p:sp>
    </p:spTree>
    <p:extLst>
      <p:ext uri="{BB962C8B-B14F-4D97-AF65-F5344CB8AC3E}">
        <p14:creationId xmlns:p14="http://schemas.microsoft.com/office/powerpoint/2010/main" val="1002328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D53AF15-CDE4-4843-A9B2-C63596543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3" y="82533"/>
            <a:ext cx="1819137" cy="760158"/>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44F3461B-EA2B-90E5-8B0C-3A3E257D2768}"/>
              </a:ext>
            </a:extLst>
          </p:cNvPr>
          <p:cNvSpPr txBox="1"/>
          <p:nvPr/>
        </p:nvSpPr>
        <p:spPr>
          <a:xfrm>
            <a:off x="903767" y="1023444"/>
            <a:ext cx="10673317" cy="4447371"/>
          </a:xfrm>
          <a:prstGeom prst="rect">
            <a:avLst/>
          </a:prstGeom>
          <a:noFill/>
        </p:spPr>
        <p:txBody>
          <a:bodyPr wrap="square">
            <a:spAutoFit/>
          </a:bodyPr>
          <a:lstStyle/>
          <a:p>
            <a:pPr algn="r" rtl="1">
              <a:spcAft>
                <a:spcPts val="600"/>
              </a:spcAft>
            </a:pPr>
            <a:r>
              <a:rPr lang="he-IL" sz="4000" b="1" dirty="0">
                <a:solidFill>
                  <a:srgbClr val="002060"/>
                </a:solidFill>
                <a:latin typeface="David" panose="020E0502060401010101" pitchFamily="34" charset="-79"/>
                <a:cs typeface="David" panose="020E0502060401010101" pitchFamily="34" charset="-79"/>
              </a:rPr>
              <a:t>סוגיות מרכזיות:</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אתגר הניידות והתחבורה בהרצליה</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10 נדבכים במתווה שיפור הניידות והתחבורה החכמה</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יכולת הערכה וקביעת יעדים ניידות ונגישות להזדמנויות </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יכולות מדידה להערכת מצב עמידה ביעדים</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שיטות וכלים קיימים</a:t>
            </a:r>
          </a:p>
          <a:p>
            <a:pPr marL="571500" indent="-571500" algn="r" rtl="1">
              <a:spcAft>
                <a:spcPts val="600"/>
              </a:spcAft>
              <a:buFont typeface="Wingdings" panose="05000000000000000000" pitchFamily="2" charset="2"/>
              <a:buChar char="ü"/>
            </a:pPr>
            <a:r>
              <a:rPr lang="he-IL" sz="2800" dirty="0">
                <a:solidFill>
                  <a:srgbClr val="002060"/>
                </a:solidFill>
                <a:latin typeface="David" panose="020E0502060401010101" pitchFamily="34" charset="-79"/>
                <a:cs typeface="David" panose="020E0502060401010101" pitchFamily="34" charset="-79"/>
              </a:rPr>
              <a:t>שיטות וכלים הנדרשים לפיתוח </a:t>
            </a:r>
          </a:p>
          <a:p>
            <a:r>
              <a:rPr lang="en-US" sz="4000" b="1" dirty="0">
                <a:solidFill>
                  <a:srgbClr val="002060"/>
                </a:solidFill>
                <a:latin typeface="David" panose="020E0502060401010101" pitchFamily="34" charset="-79"/>
                <a:cs typeface="David" panose="020E0502060401010101" pitchFamily="34" charset="-79"/>
              </a:rPr>
              <a:t> </a:t>
            </a:r>
            <a:endParaRPr lang="he-IL" sz="4000" dirty="0"/>
          </a:p>
        </p:txBody>
      </p:sp>
    </p:spTree>
    <p:extLst>
      <p:ext uri="{BB962C8B-B14F-4D97-AF65-F5344CB8AC3E}">
        <p14:creationId xmlns:p14="http://schemas.microsoft.com/office/powerpoint/2010/main" val="324826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12" name="קבוצה 11">
            <a:extLst>
              <a:ext uri="{FF2B5EF4-FFF2-40B4-BE49-F238E27FC236}">
                <a16:creationId xmlns:a16="http://schemas.microsoft.com/office/drawing/2014/main" id="{AC70FA9E-6A3D-9EC0-C41D-0B22E1B7049A}"/>
              </a:ext>
            </a:extLst>
          </p:cNvPr>
          <p:cNvGrpSpPr/>
          <p:nvPr/>
        </p:nvGrpSpPr>
        <p:grpSpPr>
          <a:xfrm>
            <a:off x="5252424" y="3650696"/>
            <a:ext cx="3979976" cy="3081071"/>
            <a:chOff x="3156744" y="3655604"/>
            <a:chExt cx="3979976" cy="3081071"/>
          </a:xfrm>
        </p:grpSpPr>
        <p:pic>
          <p:nvPicPr>
            <p:cNvPr id="2" name="Google Shape;351;p12">
              <a:extLst>
                <a:ext uri="{FF2B5EF4-FFF2-40B4-BE49-F238E27FC236}">
                  <a16:creationId xmlns:a16="http://schemas.microsoft.com/office/drawing/2014/main" id="{29AF9C05-E6AC-5850-354C-1473AE16AF88}"/>
                </a:ext>
              </a:extLst>
            </p:cNvPr>
            <p:cNvPicPr preferRelativeResize="0"/>
            <p:nvPr/>
          </p:nvPicPr>
          <p:blipFill rotWithShape="1">
            <a:blip r:embed="rId3">
              <a:alphaModFix/>
            </a:blip>
            <a:srcRect l="7189" t="16207"/>
            <a:stretch/>
          </p:blipFill>
          <p:spPr>
            <a:xfrm>
              <a:off x="3203394" y="3656209"/>
              <a:ext cx="3886675" cy="2466727"/>
            </a:xfrm>
            <a:prstGeom prst="rect">
              <a:avLst/>
            </a:prstGeom>
            <a:noFill/>
            <a:ln>
              <a:noFill/>
            </a:ln>
          </p:spPr>
        </p:pic>
        <p:sp>
          <p:nvSpPr>
            <p:cNvPr id="6" name="מלבן 5">
              <a:extLst>
                <a:ext uri="{FF2B5EF4-FFF2-40B4-BE49-F238E27FC236}">
                  <a16:creationId xmlns:a16="http://schemas.microsoft.com/office/drawing/2014/main" id="{FEDED2E4-2C2A-6CF2-BF74-CCE1A880D62F}"/>
                </a:ext>
              </a:extLst>
            </p:cNvPr>
            <p:cNvSpPr/>
            <p:nvPr/>
          </p:nvSpPr>
          <p:spPr>
            <a:xfrm>
              <a:off x="3156744" y="3655604"/>
              <a:ext cx="39799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תיבת טקסט 44">
              <a:extLst>
                <a:ext uri="{FF2B5EF4-FFF2-40B4-BE49-F238E27FC236}">
                  <a16:creationId xmlns:a16="http://schemas.microsoft.com/office/drawing/2014/main" id="{2557D405-DE95-4DCA-B38B-B66ABEEDE14D}"/>
                </a:ext>
              </a:extLst>
            </p:cNvPr>
            <p:cNvSpPr txBox="1"/>
            <p:nvPr/>
          </p:nvSpPr>
          <p:spPr>
            <a:xfrm>
              <a:off x="5212863" y="6110732"/>
              <a:ext cx="1766273" cy="523220"/>
            </a:xfrm>
            <a:prstGeom prst="rect">
              <a:avLst/>
            </a:prstGeom>
            <a:noFill/>
          </p:spPr>
          <p:txBody>
            <a:bodyPr wrap="square">
              <a:spAutoFit/>
            </a:bodyPr>
            <a:lstStyle/>
            <a:p>
              <a:pPr marR="0" lvl="0" algn="r" rtl="1">
                <a:spcBef>
                  <a:spcPts val="0"/>
                </a:spcBef>
                <a:spcAft>
                  <a:spcPts val="0"/>
                </a:spcAft>
              </a:pPr>
              <a:r>
                <a:rPr lang="he-IL" sz="1400" b="1" dirty="0">
                  <a:solidFill>
                    <a:schemeClr val="tx1"/>
                  </a:solidFill>
                  <a:latin typeface="Arial"/>
                  <a:ea typeface="Arial"/>
                  <a:cs typeface="Arial"/>
                  <a:sym typeface="Arial"/>
                </a:rPr>
                <a:t>א. רמה שכונתית</a:t>
              </a:r>
            </a:p>
            <a:p>
              <a:pPr marR="0" lvl="0" algn="r" rtl="1">
                <a:spcBef>
                  <a:spcPts val="0"/>
                </a:spcBef>
                <a:spcAft>
                  <a:spcPts val="0"/>
                </a:spcAft>
              </a:pPr>
              <a:r>
                <a:rPr lang="he-IL" b="1" dirty="0">
                  <a:solidFill>
                    <a:schemeClr val="tx1"/>
                  </a:solidFill>
                </a:rPr>
                <a:t>ב. רמה עירונית</a:t>
              </a:r>
            </a:p>
          </p:txBody>
        </p:sp>
        <p:sp>
          <p:nvSpPr>
            <p:cNvPr id="9" name="תיבת טקסט 8">
              <a:extLst>
                <a:ext uri="{FF2B5EF4-FFF2-40B4-BE49-F238E27FC236}">
                  <a16:creationId xmlns:a16="http://schemas.microsoft.com/office/drawing/2014/main" id="{D79B0782-67A7-7A44-BA04-DF2FC52592AE}"/>
                </a:ext>
              </a:extLst>
            </p:cNvPr>
            <p:cNvSpPr txBox="1"/>
            <p:nvPr/>
          </p:nvSpPr>
          <p:spPr>
            <a:xfrm>
              <a:off x="3412136" y="6133569"/>
              <a:ext cx="1454772" cy="523220"/>
            </a:xfrm>
            <a:prstGeom prst="rect">
              <a:avLst/>
            </a:prstGeom>
            <a:noFill/>
          </p:spPr>
          <p:txBody>
            <a:bodyPr wrap="square">
              <a:spAutoFit/>
            </a:bodyPr>
            <a:lstStyle/>
            <a:p>
              <a:pPr marR="0" lvl="0" algn="r" rtl="1">
                <a:spcBef>
                  <a:spcPts val="0"/>
                </a:spcBef>
                <a:spcAft>
                  <a:spcPts val="0"/>
                </a:spcAft>
              </a:pPr>
              <a:r>
                <a:rPr lang="he-IL" sz="1400" b="1" dirty="0">
                  <a:solidFill>
                    <a:schemeClr val="tx1"/>
                  </a:solidFill>
                  <a:latin typeface="Arial"/>
                  <a:ea typeface="Arial"/>
                  <a:cs typeface="Arial"/>
                  <a:sym typeface="Arial"/>
                </a:rPr>
                <a:t>ג. רמה אזורית</a:t>
              </a:r>
            </a:p>
            <a:p>
              <a:pPr marR="0" lvl="0" algn="r" rtl="1">
                <a:spcBef>
                  <a:spcPts val="0"/>
                </a:spcBef>
                <a:spcAft>
                  <a:spcPts val="0"/>
                </a:spcAft>
              </a:pPr>
              <a:r>
                <a:rPr lang="he-IL" sz="1400" b="1" dirty="0">
                  <a:solidFill>
                    <a:schemeClr val="tx1"/>
                  </a:solidFill>
                  <a:latin typeface="Arial"/>
                  <a:ea typeface="Arial"/>
                  <a:cs typeface="Arial"/>
                  <a:sym typeface="Arial"/>
                </a:rPr>
                <a:t>ד. רמה ארצית</a:t>
              </a:r>
              <a:endParaRPr lang="he-IL" b="1" dirty="0">
                <a:solidFill>
                  <a:schemeClr val="tx1"/>
                </a:solidFill>
              </a:endParaRPr>
            </a:p>
          </p:txBody>
        </p:sp>
      </p:grpSp>
      <p:grpSp>
        <p:nvGrpSpPr>
          <p:cNvPr id="258" name="Google Shape;258;p7"/>
          <p:cNvGrpSpPr/>
          <p:nvPr/>
        </p:nvGrpSpPr>
        <p:grpSpPr>
          <a:xfrm>
            <a:off x="1053338" y="893158"/>
            <a:ext cx="10254510" cy="2641487"/>
            <a:chOff x="-45734" y="517200"/>
            <a:chExt cx="10254510" cy="2641487"/>
          </a:xfrm>
        </p:grpSpPr>
        <p:sp>
          <p:nvSpPr>
            <p:cNvPr id="259" name="Google Shape;259;p7"/>
            <p:cNvSpPr/>
            <p:nvPr/>
          </p:nvSpPr>
          <p:spPr>
            <a:xfrm>
              <a:off x="3484" y="517200"/>
              <a:ext cx="1886775" cy="2641486"/>
            </a:xfrm>
            <a:prstGeom prst="rect">
              <a:avLst/>
            </a:prstGeom>
            <a:solidFill>
              <a:srgbClr val="FBE2DE">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0" name="Google Shape;260;p7"/>
            <p:cNvSpPr txBox="1"/>
            <p:nvPr/>
          </p:nvSpPr>
          <p:spPr>
            <a:xfrm>
              <a:off x="-45734" y="1507675"/>
              <a:ext cx="1886775" cy="1415992"/>
            </a:xfrm>
            <a:prstGeom prst="rect">
              <a:avLst/>
            </a:prstGeom>
            <a:noFill/>
            <a:ln>
              <a:noFill/>
            </a:ln>
          </p:spPr>
          <p:txBody>
            <a:bodyPr spcFirstLastPara="1" wrap="square" lIns="147100" tIns="330200" rIns="147100" bIns="33020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he-IL" sz="1800" b="1" dirty="0">
                  <a:solidFill>
                    <a:srgbClr val="002060"/>
                  </a:solidFill>
                </a:rPr>
                <a:t>הגדרת מדיניות פיתוח הניידות על בסיס יעדים כמותיים ברורים</a:t>
              </a:r>
            </a:p>
          </p:txBody>
        </p:sp>
        <p:sp>
          <p:nvSpPr>
            <p:cNvPr id="261" name="Google Shape;261;p7"/>
            <p:cNvSpPr/>
            <p:nvPr/>
          </p:nvSpPr>
          <p:spPr>
            <a:xfrm>
              <a:off x="550649" y="781349"/>
              <a:ext cx="792445" cy="79244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2" name="Google Shape;262;p7"/>
            <p:cNvSpPr txBox="1"/>
            <p:nvPr/>
          </p:nvSpPr>
          <p:spPr>
            <a:xfrm>
              <a:off x="666700"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1</a:t>
              </a:r>
              <a:endParaRPr sz="1800" b="1">
                <a:solidFill>
                  <a:srgbClr val="002060"/>
                </a:solidFill>
              </a:endParaRPr>
            </a:p>
          </p:txBody>
        </p:sp>
        <p:sp>
          <p:nvSpPr>
            <p:cNvPr id="263" name="Google Shape;263;p7"/>
            <p:cNvSpPr/>
            <p:nvPr/>
          </p:nvSpPr>
          <p:spPr>
            <a:xfrm>
              <a:off x="3484" y="3158615"/>
              <a:ext cx="1886775" cy="72"/>
            </a:xfrm>
            <a:prstGeom prst="rect">
              <a:avLst/>
            </a:prstGeom>
            <a:solidFill>
              <a:srgbClr val="5A5260"/>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4" name="Google Shape;264;p7"/>
            <p:cNvSpPr/>
            <p:nvPr/>
          </p:nvSpPr>
          <p:spPr>
            <a:xfrm>
              <a:off x="2125246" y="517200"/>
              <a:ext cx="1886775" cy="2641486"/>
            </a:xfrm>
            <a:prstGeom prst="rect">
              <a:avLst/>
            </a:prstGeom>
            <a:solidFill>
              <a:srgbClr val="D9E8F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2060"/>
                </a:solidFill>
              </a:endParaRPr>
            </a:p>
          </p:txBody>
        </p:sp>
        <p:sp>
          <p:nvSpPr>
            <p:cNvPr id="265" name="Google Shape;265;p7"/>
            <p:cNvSpPr txBox="1"/>
            <p:nvPr/>
          </p:nvSpPr>
          <p:spPr>
            <a:xfrm>
              <a:off x="2162726" y="1316283"/>
              <a:ext cx="1886775" cy="1589165"/>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מיפוי </a:t>
              </a:r>
              <a:r>
                <a:rPr lang="he-IL" sz="1800" b="1" dirty="0">
                  <a:solidFill>
                    <a:srgbClr val="002060"/>
                  </a:solidFill>
                </a:rPr>
                <a:t>צ</a:t>
              </a:r>
              <a:r>
                <a:rPr lang="iw-IL" sz="1800" b="1" dirty="0">
                  <a:solidFill>
                    <a:srgbClr val="002060"/>
                  </a:solidFill>
                </a:rPr>
                <a:t>רכי</a:t>
              </a:r>
              <a:r>
                <a:rPr lang="he-IL" sz="1800" b="1" dirty="0">
                  <a:solidFill>
                    <a:srgbClr val="002060"/>
                  </a:solidFill>
                </a:rPr>
                <a:t>ם </a:t>
              </a:r>
              <a:r>
                <a:rPr lang="iw-IL" sz="1800" b="1" dirty="0">
                  <a:solidFill>
                    <a:srgbClr val="002060"/>
                  </a:solidFill>
                </a:rPr>
                <a:t>ופערי ניידות</a:t>
              </a: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r>
                <a:rPr lang="he-IL" sz="1600" b="1" dirty="0">
                  <a:solidFill>
                    <a:srgbClr val="002060"/>
                  </a:solidFill>
                </a:rPr>
                <a:t>על בסיס:</a:t>
              </a:r>
              <a:r>
                <a:rPr lang="en-US" sz="1600" b="1" dirty="0">
                  <a:solidFill>
                    <a:srgbClr val="002060"/>
                  </a:solidFill>
                </a:rPr>
                <a:t> </a:t>
              </a:r>
              <a:r>
                <a:rPr lang="he-IL" sz="1600" b="1" dirty="0">
                  <a:solidFill>
                    <a:srgbClr val="002060"/>
                  </a:solidFill>
                </a:rPr>
                <a:t>סקרים, פניות הציבור,  נתוני נסיעות</a:t>
              </a:r>
            </a:p>
            <a:p>
              <a:pPr marL="0" marR="0" lvl="0" indent="0" algn="ctr" rtl="1">
                <a:lnSpc>
                  <a:spcPct val="90000"/>
                </a:lnSpc>
                <a:spcBef>
                  <a:spcPts val="0"/>
                </a:spcBef>
                <a:spcAft>
                  <a:spcPts val="0"/>
                </a:spcAft>
                <a:buClr>
                  <a:schemeClr val="dk1"/>
                </a:buClr>
                <a:buSzPts val="2000"/>
                <a:buFont typeface="Calibri"/>
                <a:buNone/>
              </a:pP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endParaRPr sz="1800" b="1" dirty="0">
                <a:solidFill>
                  <a:srgbClr val="002060"/>
                </a:solidFill>
              </a:endParaRPr>
            </a:p>
          </p:txBody>
        </p:sp>
        <p:sp>
          <p:nvSpPr>
            <p:cNvPr id="266" name="Google Shape;266;p7"/>
            <p:cNvSpPr/>
            <p:nvPr/>
          </p:nvSpPr>
          <p:spPr>
            <a:xfrm>
              <a:off x="2626103" y="781349"/>
              <a:ext cx="792445" cy="79244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7" name="Google Shape;267;p7"/>
            <p:cNvSpPr txBox="1"/>
            <p:nvPr/>
          </p:nvSpPr>
          <p:spPr>
            <a:xfrm>
              <a:off x="2742154"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2</a:t>
              </a:r>
              <a:endParaRPr sz="1800" b="1">
                <a:solidFill>
                  <a:srgbClr val="002060"/>
                </a:solidFill>
              </a:endParaRPr>
            </a:p>
          </p:txBody>
        </p:sp>
        <p:sp>
          <p:nvSpPr>
            <p:cNvPr id="268" name="Google Shape;268;p7"/>
            <p:cNvSpPr/>
            <p:nvPr/>
          </p:nvSpPr>
          <p:spPr>
            <a:xfrm>
              <a:off x="2078938" y="3158615"/>
              <a:ext cx="1886775" cy="72"/>
            </a:xfrm>
            <a:prstGeom prst="rect">
              <a:avLst/>
            </a:prstGeom>
            <a:solidFill>
              <a:srgbClr val="BE96F6"/>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9" name="Google Shape;269;p7"/>
            <p:cNvSpPr/>
            <p:nvPr/>
          </p:nvSpPr>
          <p:spPr>
            <a:xfrm>
              <a:off x="4154392" y="517200"/>
              <a:ext cx="1886775" cy="2641486"/>
            </a:xfrm>
            <a:prstGeom prst="rect">
              <a:avLst/>
            </a:prstGeom>
            <a:solidFill>
              <a:srgbClr val="D1F5F2">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0" name="Google Shape;270;p7"/>
            <p:cNvSpPr txBox="1"/>
            <p:nvPr/>
          </p:nvSpPr>
          <p:spPr>
            <a:xfrm>
              <a:off x="4132520" y="1490525"/>
              <a:ext cx="1886775"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גישה מערכתית </a:t>
              </a:r>
              <a:r>
                <a:rPr lang="he-IL" sz="1800" b="1" dirty="0">
                  <a:solidFill>
                    <a:srgbClr val="002060"/>
                  </a:solidFill>
                </a:rPr>
                <a:t>ונגישות למוקדי </a:t>
              </a:r>
              <a:r>
                <a:rPr lang="iw-IL" sz="1800" b="1" dirty="0">
                  <a:solidFill>
                    <a:srgbClr val="002060"/>
                  </a:solidFill>
                </a:rPr>
                <a:t> שירות תחב</a:t>
              </a:r>
              <a:r>
                <a:rPr lang="he-IL" sz="1800" b="1" dirty="0">
                  <a:solidFill>
                    <a:srgbClr val="002060"/>
                  </a:solidFill>
                </a:rPr>
                <a:t>"צ</a:t>
              </a:r>
              <a:r>
                <a:rPr lang="iw-IL" sz="1800" b="1" dirty="0">
                  <a:solidFill>
                    <a:srgbClr val="002060"/>
                  </a:solidFill>
                </a:rPr>
                <a:t> </a:t>
              </a:r>
              <a:endParaRPr sz="1800" b="1" dirty="0">
                <a:solidFill>
                  <a:srgbClr val="002060"/>
                </a:solidFill>
              </a:endParaRPr>
            </a:p>
          </p:txBody>
        </p:sp>
        <p:sp>
          <p:nvSpPr>
            <p:cNvPr id="271" name="Google Shape;271;p7"/>
            <p:cNvSpPr/>
            <p:nvPr/>
          </p:nvSpPr>
          <p:spPr>
            <a:xfrm>
              <a:off x="4701557" y="781349"/>
              <a:ext cx="792445" cy="79244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2" name="Google Shape;272;p7"/>
            <p:cNvSpPr txBox="1"/>
            <p:nvPr/>
          </p:nvSpPr>
          <p:spPr>
            <a:xfrm>
              <a:off x="4817608"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3</a:t>
              </a:r>
              <a:endParaRPr sz="1800" b="1">
                <a:solidFill>
                  <a:srgbClr val="002060"/>
                </a:solidFill>
              </a:endParaRPr>
            </a:p>
          </p:txBody>
        </p:sp>
        <p:sp>
          <p:nvSpPr>
            <p:cNvPr id="273" name="Google Shape;273;p7"/>
            <p:cNvSpPr/>
            <p:nvPr/>
          </p:nvSpPr>
          <p:spPr>
            <a:xfrm>
              <a:off x="4154392" y="3158615"/>
              <a:ext cx="1886775" cy="72"/>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4" name="Google Shape;274;p7"/>
            <p:cNvSpPr/>
            <p:nvPr/>
          </p:nvSpPr>
          <p:spPr>
            <a:xfrm>
              <a:off x="6229845" y="517200"/>
              <a:ext cx="1886775" cy="2641486"/>
            </a:xfrm>
            <a:prstGeom prst="rect">
              <a:avLst/>
            </a:prstGeom>
            <a:solidFill>
              <a:srgbClr val="F1E9FD">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5" name="Google Shape;275;p7"/>
            <p:cNvSpPr txBox="1"/>
            <p:nvPr/>
          </p:nvSpPr>
          <p:spPr>
            <a:xfrm>
              <a:off x="6252487" y="1522421"/>
              <a:ext cx="1886775"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פתרונות ניידות </a:t>
              </a:r>
              <a:r>
                <a:rPr lang="iw-IL" sz="1600" b="1" dirty="0">
                  <a:solidFill>
                    <a:srgbClr val="002060"/>
                  </a:solidFill>
                </a:rPr>
                <a:t>Last Mile</a:t>
              </a:r>
              <a:r>
                <a:rPr lang="iw-IL" sz="1800" b="1" dirty="0">
                  <a:solidFill>
                    <a:srgbClr val="002060"/>
                  </a:solidFill>
                </a:rPr>
                <a:t> </a:t>
              </a:r>
              <a:endParaRPr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ואמצעי תחבורה משלימים</a:t>
              </a:r>
              <a:endParaRPr sz="1800" b="1" dirty="0">
                <a:solidFill>
                  <a:srgbClr val="002060"/>
                </a:solidFill>
              </a:endParaRPr>
            </a:p>
          </p:txBody>
        </p:sp>
        <p:sp>
          <p:nvSpPr>
            <p:cNvPr id="276" name="Google Shape;276;p7"/>
            <p:cNvSpPr/>
            <p:nvPr/>
          </p:nvSpPr>
          <p:spPr>
            <a:xfrm>
              <a:off x="6777010" y="781349"/>
              <a:ext cx="792445" cy="79244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7" name="Google Shape;277;p7"/>
            <p:cNvSpPr txBox="1"/>
            <p:nvPr/>
          </p:nvSpPr>
          <p:spPr>
            <a:xfrm>
              <a:off x="6893061"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4</a:t>
              </a:r>
              <a:endParaRPr sz="1800" b="1">
                <a:solidFill>
                  <a:srgbClr val="002060"/>
                </a:solidFill>
              </a:endParaRPr>
            </a:p>
          </p:txBody>
        </p:sp>
        <p:sp>
          <p:nvSpPr>
            <p:cNvPr id="278" name="Google Shape;278;p7"/>
            <p:cNvSpPr/>
            <p:nvPr/>
          </p:nvSpPr>
          <p:spPr>
            <a:xfrm>
              <a:off x="6229845" y="3158615"/>
              <a:ext cx="1886775" cy="72"/>
            </a:xfrm>
            <a:prstGeom prst="rect">
              <a:avLst/>
            </a:prstGeom>
            <a:solidFill>
              <a:srgbClr val="2AC2B1"/>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9" name="Google Shape;279;p7"/>
            <p:cNvSpPr/>
            <p:nvPr/>
          </p:nvSpPr>
          <p:spPr>
            <a:xfrm>
              <a:off x="8305299" y="517200"/>
              <a:ext cx="1886775" cy="2641486"/>
            </a:xfrm>
            <a:prstGeom prst="rect">
              <a:avLst/>
            </a:prstGeom>
            <a:solidFill>
              <a:srgbClr val="FEE9D0">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0" name="Google Shape;280;p7"/>
            <p:cNvSpPr txBox="1"/>
            <p:nvPr/>
          </p:nvSpPr>
          <p:spPr>
            <a:xfrm>
              <a:off x="8232672" y="1345929"/>
              <a:ext cx="1976104"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 מסופוני תחבורה שכונתיים</a:t>
              </a:r>
              <a:r>
                <a:rPr lang="he-IL" sz="1800" b="1" dirty="0">
                  <a:solidFill>
                    <a:srgbClr val="002060"/>
                  </a:solidFill>
                </a:rPr>
                <a:t> - נקודות ל</a:t>
              </a:r>
              <a:r>
                <a:rPr lang="iw-IL" sz="1800" b="1" dirty="0">
                  <a:solidFill>
                    <a:srgbClr val="002060"/>
                  </a:solidFill>
                </a:rPr>
                <a:t>מעבר</a:t>
              </a:r>
              <a:r>
                <a:rPr lang="he-IL" sz="1800" b="1" dirty="0">
                  <a:solidFill>
                    <a:srgbClr val="002060"/>
                  </a:solidFill>
                </a:rPr>
                <a:t> בין אמצעי ניידות והגדלת שיתופי הנסיעות</a:t>
              </a:r>
              <a:endParaRPr sz="1800" b="1" dirty="0">
                <a:solidFill>
                  <a:srgbClr val="002060"/>
                </a:solidFill>
              </a:endParaRPr>
            </a:p>
          </p:txBody>
        </p:sp>
        <p:sp>
          <p:nvSpPr>
            <p:cNvPr id="281" name="Google Shape;281;p7"/>
            <p:cNvSpPr/>
            <p:nvPr/>
          </p:nvSpPr>
          <p:spPr>
            <a:xfrm>
              <a:off x="8852464" y="781349"/>
              <a:ext cx="792445" cy="792445"/>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2" name="Google Shape;282;p7"/>
            <p:cNvSpPr txBox="1"/>
            <p:nvPr/>
          </p:nvSpPr>
          <p:spPr>
            <a:xfrm>
              <a:off x="8998005" y="927285"/>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5</a:t>
              </a:r>
              <a:endParaRPr sz="1800" b="1">
                <a:solidFill>
                  <a:srgbClr val="002060"/>
                </a:solidFill>
              </a:endParaRPr>
            </a:p>
          </p:txBody>
        </p:sp>
        <p:sp>
          <p:nvSpPr>
            <p:cNvPr id="283" name="Google Shape;283;p7"/>
            <p:cNvSpPr/>
            <p:nvPr/>
          </p:nvSpPr>
          <p:spPr>
            <a:xfrm>
              <a:off x="8305299" y="3158615"/>
              <a:ext cx="1886775" cy="72"/>
            </a:xfrm>
            <a:prstGeom prst="rect">
              <a:avLst/>
            </a:prstGeom>
            <a:solidFill>
              <a:srgbClr val="FF9513"/>
            </a:solidFill>
            <a:ln w="12700" cap="flat" cmpd="sng">
              <a:solidFill>
                <a:srgbClr val="FF951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grpSp>
      <p:sp>
        <p:nvSpPr>
          <p:cNvPr id="284" name="Google Shape;284;p7"/>
          <p:cNvSpPr txBox="1">
            <a:spLocks noGrp="1"/>
          </p:cNvSpPr>
          <p:nvPr>
            <p:ph type="sldNum" idx="12"/>
          </p:nvPr>
        </p:nvSpPr>
        <p:spPr>
          <a:xfrm>
            <a:off x="11525693" y="6451390"/>
            <a:ext cx="454164" cy="3413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iw-IL" sz="1800" b="1" i="0" u="none" strike="noStrike" cap="none">
                <a:solidFill>
                  <a:srgbClr val="002060"/>
                </a:solidFill>
                <a:latin typeface="Arial"/>
                <a:ea typeface="Arial"/>
                <a:cs typeface="Arial"/>
                <a:sym typeface="Arial"/>
              </a:rPr>
              <a:t>4</a:t>
            </a:fld>
            <a:endParaRPr sz="1800" b="1" i="0" u="none" strike="noStrike" cap="none">
              <a:solidFill>
                <a:srgbClr val="002060"/>
              </a:solidFill>
              <a:latin typeface="Arial"/>
              <a:ea typeface="Arial"/>
              <a:cs typeface="Arial"/>
              <a:sym typeface="Arial"/>
            </a:endParaRPr>
          </a:p>
        </p:txBody>
      </p:sp>
      <p:sp>
        <p:nvSpPr>
          <p:cNvPr id="316" name="Google Shape;316;p7"/>
          <p:cNvSpPr txBox="1">
            <a:spLocks noGrp="1"/>
          </p:cNvSpPr>
          <p:nvPr>
            <p:ph type="title"/>
          </p:nvPr>
        </p:nvSpPr>
        <p:spPr>
          <a:xfrm>
            <a:off x="452963" y="51358"/>
            <a:ext cx="10899900" cy="930900"/>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rgbClr val="00B050"/>
              </a:buClr>
              <a:buSzPts val="3200"/>
              <a:buFont typeface="Twentieth Century"/>
              <a:buNone/>
            </a:pPr>
            <a:r>
              <a:rPr lang="he-IL" sz="2400" b="1" dirty="0">
                <a:solidFill>
                  <a:srgbClr val="00B050"/>
                </a:solidFill>
                <a:latin typeface="Arial"/>
                <a:ea typeface="Arial"/>
                <a:cs typeface="Arial"/>
                <a:sym typeface="Arial"/>
              </a:rPr>
              <a:t>המתווה לשיפור הניידות והתחבורה החכמה בעיר הרצליה – נדבכים 1-5 </a:t>
            </a:r>
            <a:endParaRPr sz="2400" b="1" dirty="0">
              <a:latin typeface="Arial"/>
              <a:ea typeface="Arial"/>
              <a:cs typeface="Arial"/>
              <a:sym typeface="Arial"/>
            </a:endParaRPr>
          </a:p>
        </p:txBody>
      </p:sp>
      <p:grpSp>
        <p:nvGrpSpPr>
          <p:cNvPr id="37" name="קבוצה 36">
            <a:extLst>
              <a:ext uri="{FF2B5EF4-FFF2-40B4-BE49-F238E27FC236}">
                <a16:creationId xmlns:a16="http://schemas.microsoft.com/office/drawing/2014/main" id="{62591CCD-47E0-5BE7-AE83-53333EA89BD9}"/>
              </a:ext>
            </a:extLst>
          </p:cNvPr>
          <p:cNvGrpSpPr/>
          <p:nvPr/>
        </p:nvGrpSpPr>
        <p:grpSpPr>
          <a:xfrm>
            <a:off x="953210" y="3675649"/>
            <a:ext cx="1983920" cy="3117113"/>
            <a:chOff x="953210" y="3675649"/>
            <a:chExt cx="1983920" cy="3117113"/>
          </a:xfrm>
        </p:grpSpPr>
        <p:grpSp>
          <p:nvGrpSpPr>
            <p:cNvPr id="20" name="קבוצה 19">
              <a:extLst>
                <a:ext uri="{FF2B5EF4-FFF2-40B4-BE49-F238E27FC236}">
                  <a16:creationId xmlns:a16="http://schemas.microsoft.com/office/drawing/2014/main" id="{8DABBC0F-5A52-5CAC-88A0-4B4E2E5E910E}"/>
                </a:ext>
              </a:extLst>
            </p:cNvPr>
            <p:cNvGrpSpPr/>
            <p:nvPr/>
          </p:nvGrpSpPr>
          <p:grpSpPr>
            <a:xfrm>
              <a:off x="1026916" y="3773512"/>
              <a:ext cx="1910214" cy="2970171"/>
              <a:chOff x="1026916" y="3773512"/>
              <a:chExt cx="1910214" cy="2970171"/>
            </a:xfrm>
          </p:grpSpPr>
          <p:pic>
            <p:nvPicPr>
              <p:cNvPr id="1026" name="Picture 2" descr="מטרה עיגולים - סימונים לישראל">
                <a:extLst>
                  <a:ext uri="{FF2B5EF4-FFF2-40B4-BE49-F238E27FC236}">
                    <a16:creationId xmlns:a16="http://schemas.microsoft.com/office/drawing/2014/main" id="{5251AC39-E8E1-4C55-CF8F-31FD68FA45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90" t="37637" r="31456"/>
              <a:stretch/>
            </p:blipFill>
            <p:spPr bwMode="auto">
              <a:xfrm>
                <a:off x="1026916" y="3773512"/>
                <a:ext cx="1850555" cy="2970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מטרה עיגולים - סימונים לישראל">
                <a:extLst>
                  <a:ext uri="{FF2B5EF4-FFF2-40B4-BE49-F238E27FC236}">
                    <a16:creationId xmlns:a16="http://schemas.microsoft.com/office/drawing/2014/main" id="{473FFBE8-0577-ED59-6A36-DF9E13105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45" t="42395" r="57997" b="43630"/>
              <a:stretch/>
            </p:blipFill>
            <p:spPr bwMode="auto">
              <a:xfrm flipH="1">
                <a:off x="2372397" y="4003733"/>
                <a:ext cx="564733" cy="665576"/>
              </a:xfrm>
              <a:prstGeom prst="rect">
                <a:avLst/>
              </a:prstGeom>
              <a:noFill/>
              <a:extLst>
                <a:ext uri="{909E8E84-426E-40DD-AFC4-6F175D3DCCD1}">
                  <a14:hiddenFill xmlns:a14="http://schemas.microsoft.com/office/drawing/2010/main">
                    <a:solidFill>
                      <a:srgbClr val="FFFFFF"/>
                    </a:solidFill>
                  </a14:hiddenFill>
                </a:ext>
              </a:extLst>
            </p:spPr>
          </p:pic>
          <p:sp>
            <p:nvSpPr>
              <p:cNvPr id="18" name="אליפסה 17">
                <a:extLst>
                  <a:ext uri="{FF2B5EF4-FFF2-40B4-BE49-F238E27FC236}">
                    <a16:creationId xmlns:a16="http://schemas.microsoft.com/office/drawing/2014/main" id="{9ECD96EC-4617-9587-620D-4B2B7B7CF411}"/>
                  </a:ext>
                </a:extLst>
              </p:cNvPr>
              <p:cNvSpPr/>
              <p:nvPr/>
            </p:nvSpPr>
            <p:spPr>
              <a:xfrm>
                <a:off x="1510657" y="3845328"/>
                <a:ext cx="931509" cy="951164"/>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מלבן 6">
              <a:extLst>
                <a:ext uri="{FF2B5EF4-FFF2-40B4-BE49-F238E27FC236}">
                  <a16:creationId xmlns:a16="http://schemas.microsoft.com/office/drawing/2014/main" id="{D6ADBA6A-DFD3-AE69-E8FF-E6E5A47C1F9D}"/>
                </a:ext>
              </a:extLst>
            </p:cNvPr>
            <p:cNvSpPr/>
            <p:nvPr/>
          </p:nvSpPr>
          <p:spPr>
            <a:xfrm>
              <a:off x="1013624" y="3675649"/>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תיבת טקסט 12">
              <a:extLst>
                <a:ext uri="{FF2B5EF4-FFF2-40B4-BE49-F238E27FC236}">
                  <a16:creationId xmlns:a16="http://schemas.microsoft.com/office/drawing/2014/main" id="{93DA710D-47F8-8FC8-1096-B2BBE3D88DA2}"/>
                </a:ext>
              </a:extLst>
            </p:cNvPr>
            <p:cNvSpPr txBox="1"/>
            <p:nvPr/>
          </p:nvSpPr>
          <p:spPr>
            <a:xfrm>
              <a:off x="1575289" y="5220225"/>
              <a:ext cx="919561" cy="369332"/>
            </a:xfrm>
            <a:prstGeom prst="rect">
              <a:avLst/>
            </a:prstGeom>
            <a:noFill/>
          </p:spPr>
          <p:txBody>
            <a:bodyPr wrap="square" rtlCol="1">
              <a:spAutoFit/>
            </a:bodyPr>
            <a:lstStyle/>
            <a:p>
              <a:pPr algn="ctr" rtl="1"/>
              <a:r>
                <a:rPr lang="he-IL" sz="1800" b="1" dirty="0"/>
                <a:t>40:60</a:t>
              </a:r>
            </a:p>
          </p:txBody>
        </p:sp>
        <p:sp>
          <p:nvSpPr>
            <p:cNvPr id="15" name="תיבת טקסט 14">
              <a:extLst>
                <a:ext uri="{FF2B5EF4-FFF2-40B4-BE49-F238E27FC236}">
                  <a16:creationId xmlns:a16="http://schemas.microsoft.com/office/drawing/2014/main" id="{D21F82FC-AF3F-AE5D-C29D-96A0D8FC8095}"/>
                </a:ext>
              </a:extLst>
            </p:cNvPr>
            <p:cNvSpPr txBox="1"/>
            <p:nvPr/>
          </p:nvSpPr>
          <p:spPr>
            <a:xfrm>
              <a:off x="1579475" y="6087378"/>
              <a:ext cx="919561" cy="369332"/>
            </a:xfrm>
            <a:prstGeom prst="rect">
              <a:avLst/>
            </a:prstGeom>
            <a:noFill/>
          </p:spPr>
          <p:txBody>
            <a:bodyPr wrap="square" rtlCol="1">
              <a:spAutoFit/>
            </a:bodyPr>
            <a:lstStyle/>
            <a:p>
              <a:pPr algn="ctr" rtl="1"/>
              <a:r>
                <a:rPr lang="he-IL" sz="1800" b="1" dirty="0"/>
                <a:t>20:80</a:t>
              </a:r>
            </a:p>
          </p:txBody>
        </p:sp>
        <p:sp>
          <p:nvSpPr>
            <p:cNvPr id="16" name="תיבת טקסט 15">
              <a:extLst>
                <a:ext uri="{FF2B5EF4-FFF2-40B4-BE49-F238E27FC236}">
                  <a16:creationId xmlns:a16="http://schemas.microsoft.com/office/drawing/2014/main" id="{E7482F6D-26D5-133B-41BF-2747361BF10B}"/>
                </a:ext>
              </a:extLst>
            </p:cNvPr>
            <p:cNvSpPr txBox="1"/>
            <p:nvPr/>
          </p:nvSpPr>
          <p:spPr>
            <a:xfrm>
              <a:off x="1585088" y="5664881"/>
              <a:ext cx="919561" cy="369332"/>
            </a:xfrm>
            <a:prstGeom prst="rect">
              <a:avLst/>
            </a:prstGeom>
            <a:noFill/>
          </p:spPr>
          <p:txBody>
            <a:bodyPr wrap="square" rtlCol="1">
              <a:spAutoFit/>
            </a:bodyPr>
            <a:lstStyle/>
            <a:p>
              <a:pPr algn="ctr" rtl="1"/>
              <a:r>
                <a:rPr lang="he-IL" sz="1800" b="1" dirty="0"/>
                <a:t>30:70</a:t>
              </a:r>
            </a:p>
          </p:txBody>
        </p:sp>
        <p:sp>
          <p:nvSpPr>
            <p:cNvPr id="17" name="תיבת טקסט 16">
              <a:extLst>
                <a:ext uri="{FF2B5EF4-FFF2-40B4-BE49-F238E27FC236}">
                  <a16:creationId xmlns:a16="http://schemas.microsoft.com/office/drawing/2014/main" id="{8F2FBFCB-753D-0690-EB55-F9B3773FCDEB}"/>
                </a:ext>
              </a:extLst>
            </p:cNvPr>
            <p:cNvSpPr txBox="1"/>
            <p:nvPr/>
          </p:nvSpPr>
          <p:spPr>
            <a:xfrm>
              <a:off x="1579475" y="4745320"/>
              <a:ext cx="919561" cy="369332"/>
            </a:xfrm>
            <a:prstGeom prst="rect">
              <a:avLst/>
            </a:prstGeom>
            <a:noFill/>
          </p:spPr>
          <p:txBody>
            <a:bodyPr wrap="square" rtlCol="1">
              <a:spAutoFit/>
            </a:bodyPr>
            <a:lstStyle/>
            <a:p>
              <a:pPr algn="ctr" rtl="1"/>
              <a:r>
                <a:rPr lang="he-IL" sz="1800" b="1" dirty="0"/>
                <a:t>50:50</a:t>
              </a:r>
            </a:p>
          </p:txBody>
        </p:sp>
        <p:sp>
          <p:nvSpPr>
            <p:cNvPr id="21" name="תיבת טקסט 20">
              <a:extLst>
                <a:ext uri="{FF2B5EF4-FFF2-40B4-BE49-F238E27FC236}">
                  <a16:creationId xmlns:a16="http://schemas.microsoft.com/office/drawing/2014/main" id="{0BD8FB22-516E-047F-4254-55F90706EE6A}"/>
                </a:ext>
              </a:extLst>
            </p:cNvPr>
            <p:cNvSpPr txBox="1"/>
            <p:nvPr/>
          </p:nvSpPr>
          <p:spPr>
            <a:xfrm>
              <a:off x="1526565" y="3959670"/>
              <a:ext cx="919561" cy="738664"/>
            </a:xfrm>
            <a:prstGeom prst="rect">
              <a:avLst/>
            </a:prstGeom>
            <a:noFill/>
          </p:spPr>
          <p:txBody>
            <a:bodyPr wrap="square" rtlCol="1">
              <a:spAutoFit/>
            </a:bodyPr>
            <a:lstStyle/>
            <a:p>
              <a:pPr algn="ctr" rtl="1"/>
              <a:r>
                <a:rPr lang="he-IL" b="1" dirty="0">
                  <a:solidFill>
                    <a:schemeClr val="bg1"/>
                  </a:solidFill>
                </a:rPr>
                <a:t>שירותי </a:t>
              </a:r>
              <a:r>
                <a:rPr lang="he-IL" b="1" dirty="0" err="1">
                  <a:solidFill>
                    <a:schemeClr val="bg1"/>
                  </a:solidFill>
                </a:rPr>
                <a:t>תחב"צ</a:t>
              </a:r>
              <a:r>
                <a:rPr lang="he-IL" b="1" dirty="0">
                  <a:solidFill>
                    <a:schemeClr val="bg1"/>
                  </a:solidFill>
                </a:rPr>
                <a:t> מעולים</a:t>
              </a:r>
            </a:p>
          </p:txBody>
        </p:sp>
        <p:sp>
          <p:nvSpPr>
            <p:cNvPr id="23" name="תיבת טקסט 22">
              <a:extLst>
                <a:ext uri="{FF2B5EF4-FFF2-40B4-BE49-F238E27FC236}">
                  <a16:creationId xmlns:a16="http://schemas.microsoft.com/office/drawing/2014/main" id="{87BD58D2-978E-BB91-95E9-6C6AFBAECFBA}"/>
                </a:ext>
              </a:extLst>
            </p:cNvPr>
            <p:cNvSpPr txBox="1"/>
            <p:nvPr/>
          </p:nvSpPr>
          <p:spPr>
            <a:xfrm>
              <a:off x="953210" y="6484985"/>
              <a:ext cx="1824961" cy="307777"/>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מדדים:</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מקדם הפיצול</a:t>
              </a:r>
              <a:endParaRPr lang="he-IL" dirty="0"/>
            </a:p>
          </p:txBody>
        </p:sp>
      </p:grpSp>
      <p:grpSp>
        <p:nvGrpSpPr>
          <p:cNvPr id="36" name="קבוצה 35">
            <a:extLst>
              <a:ext uri="{FF2B5EF4-FFF2-40B4-BE49-F238E27FC236}">
                <a16:creationId xmlns:a16="http://schemas.microsoft.com/office/drawing/2014/main" id="{F14A3974-5BA2-31B6-7E1D-81569F2ACF48}"/>
              </a:ext>
            </a:extLst>
          </p:cNvPr>
          <p:cNvGrpSpPr/>
          <p:nvPr/>
        </p:nvGrpSpPr>
        <p:grpSpPr>
          <a:xfrm>
            <a:off x="3153410" y="3657925"/>
            <a:ext cx="1898564" cy="3081071"/>
            <a:chOff x="3153410" y="3657925"/>
            <a:chExt cx="1898564" cy="3081071"/>
          </a:xfrm>
        </p:grpSpPr>
        <p:pic>
          <p:nvPicPr>
            <p:cNvPr id="25" name="תמונה 24">
              <a:extLst>
                <a:ext uri="{FF2B5EF4-FFF2-40B4-BE49-F238E27FC236}">
                  <a16:creationId xmlns:a16="http://schemas.microsoft.com/office/drawing/2014/main" id="{5008103A-A41F-510E-93B7-33EC54A6EBDC}"/>
                </a:ext>
              </a:extLst>
            </p:cNvPr>
            <p:cNvPicPr>
              <a:picLocks noChangeAspect="1"/>
            </p:cNvPicPr>
            <p:nvPr/>
          </p:nvPicPr>
          <p:blipFill>
            <a:blip r:embed="rId5"/>
            <a:srcRect l="44633" t="9726" r="24333" b="3893"/>
            <a:stretch/>
          </p:blipFill>
          <p:spPr>
            <a:xfrm>
              <a:off x="3153410" y="3695790"/>
              <a:ext cx="1898564" cy="3017430"/>
            </a:xfrm>
            <a:prstGeom prst="rect">
              <a:avLst/>
            </a:prstGeom>
          </p:spPr>
        </p:pic>
        <p:sp>
          <p:nvSpPr>
            <p:cNvPr id="26" name="מלבן 25">
              <a:extLst>
                <a:ext uri="{FF2B5EF4-FFF2-40B4-BE49-F238E27FC236}">
                  <a16:creationId xmlns:a16="http://schemas.microsoft.com/office/drawing/2014/main" id="{B8002185-42E4-260D-B67E-072A0DD89E5F}"/>
                </a:ext>
              </a:extLst>
            </p:cNvPr>
            <p:cNvSpPr/>
            <p:nvPr/>
          </p:nvSpPr>
          <p:spPr>
            <a:xfrm>
              <a:off x="3164948" y="3657925"/>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5" name="קבוצה 34">
            <a:extLst>
              <a:ext uri="{FF2B5EF4-FFF2-40B4-BE49-F238E27FC236}">
                <a16:creationId xmlns:a16="http://schemas.microsoft.com/office/drawing/2014/main" id="{5A7C0887-2F92-F9EC-7A71-537798A2F89B}"/>
              </a:ext>
            </a:extLst>
          </p:cNvPr>
          <p:cNvGrpSpPr/>
          <p:nvPr/>
        </p:nvGrpSpPr>
        <p:grpSpPr>
          <a:xfrm>
            <a:off x="9352014" y="3600171"/>
            <a:ext cx="1886776" cy="3081072"/>
            <a:chOff x="9352014" y="3600171"/>
            <a:chExt cx="1886776" cy="3081072"/>
          </a:xfrm>
        </p:grpSpPr>
        <p:pic>
          <p:nvPicPr>
            <p:cNvPr id="11" name="Google Shape;388;p15" descr="C:\Users\Eran\Dropbox\Photos\Buses\bus station concept4.jpg">
              <a:extLst>
                <a:ext uri="{FF2B5EF4-FFF2-40B4-BE49-F238E27FC236}">
                  <a16:creationId xmlns:a16="http://schemas.microsoft.com/office/drawing/2014/main" id="{D5D06C6C-7066-FD04-0A49-9AF7C522EFDC}"/>
                </a:ext>
              </a:extLst>
            </p:cNvPr>
            <p:cNvPicPr preferRelativeResize="0"/>
            <p:nvPr/>
          </p:nvPicPr>
          <p:blipFill rotWithShape="1">
            <a:blip r:embed="rId6">
              <a:alphaModFix/>
            </a:blip>
            <a:srcRect l="14983" t="9766" r="24315"/>
            <a:stretch/>
          </p:blipFill>
          <p:spPr>
            <a:xfrm>
              <a:off x="9358885" y="3600171"/>
              <a:ext cx="1869243" cy="2236888"/>
            </a:xfrm>
            <a:prstGeom prst="rect">
              <a:avLst/>
            </a:prstGeom>
            <a:noFill/>
            <a:ln>
              <a:noFill/>
            </a:ln>
          </p:spPr>
        </p:pic>
        <p:sp>
          <p:nvSpPr>
            <p:cNvPr id="5" name="מלבן 4">
              <a:extLst>
                <a:ext uri="{FF2B5EF4-FFF2-40B4-BE49-F238E27FC236}">
                  <a16:creationId xmlns:a16="http://schemas.microsoft.com/office/drawing/2014/main" id="{9F046E67-F7DC-966A-7D68-6E87BEFE1615}"/>
                </a:ext>
              </a:extLst>
            </p:cNvPr>
            <p:cNvSpPr/>
            <p:nvPr/>
          </p:nvSpPr>
          <p:spPr>
            <a:xfrm>
              <a:off x="9352014" y="3600172"/>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תיבת טקסט 29">
              <a:extLst>
                <a:ext uri="{FF2B5EF4-FFF2-40B4-BE49-F238E27FC236}">
                  <a16:creationId xmlns:a16="http://schemas.microsoft.com/office/drawing/2014/main" id="{786C0A6C-F378-EC77-AB29-14064724F490}"/>
                </a:ext>
              </a:extLst>
            </p:cNvPr>
            <p:cNvSpPr txBox="1"/>
            <p:nvPr/>
          </p:nvSpPr>
          <p:spPr>
            <a:xfrm>
              <a:off x="9381025" y="6353579"/>
              <a:ext cx="1824961" cy="307777"/>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מדדים:</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מקדם המילוי</a:t>
              </a:r>
              <a:endParaRPr lang="he-IL" dirty="0"/>
            </a:p>
          </p:txBody>
        </p:sp>
        <p:sp>
          <p:nvSpPr>
            <p:cNvPr id="31" name="תיבת טקסט 30">
              <a:extLst>
                <a:ext uri="{FF2B5EF4-FFF2-40B4-BE49-F238E27FC236}">
                  <a16:creationId xmlns:a16="http://schemas.microsoft.com/office/drawing/2014/main" id="{71B778A8-6E91-4872-06F7-1E23A4AD4733}"/>
                </a:ext>
              </a:extLst>
            </p:cNvPr>
            <p:cNvSpPr txBox="1"/>
            <p:nvPr/>
          </p:nvSpPr>
          <p:spPr>
            <a:xfrm>
              <a:off x="9352014" y="5860521"/>
              <a:ext cx="1824961" cy="523220"/>
            </a:xfrm>
            <a:prstGeom prst="rect">
              <a:avLst/>
            </a:prstGeom>
            <a:noFill/>
          </p:spPr>
          <p:txBody>
            <a:bodyPr wrap="square">
              <a:spAutoFit/>
            </a:bodyPr>
            <a:lstStyle/>
            <a:p>
              <a:pPr algn="r" rtl="1"/>
              <a:r>
                <a:rPr lang="he-IL" b="1" dirty="0">
                  <a:solidFill>
                    <a:schemeClr val="tx1"/>
                  </a:solidFill>
                </a:rPr>
                <a:t>עידוד שיתופי נסיעות בקרב  תושבי השכונה</a:t>
              </a:r>
              <a:endParaRPr lang="he-IL" dirty="0"/>
            </a:p>
          </p:txBody>
        </p:sp>
      </p:grpSp>
      <p:pic>
        <p:nvPicPr>
          <p:cNvPr id="285" name="תמונה 284">
            <a:extLst>
              <a:ext uri="{FF2B5EF4-FFF2-40B4-BE49-F238E27FC236}">
                <a16:creationId xmlns:a16="http://schemas.microsoft.com/office/drawing/2014/main" id="{AA0F98C2-C56C-7FD8-C573-6EC523E85CD0}"/>
              </a:ext>
            </a:extLst>
          </p:cNvPr>
          <p:cNvPicPr>
            <a:picLocks noChangeAspect="1"/>
          </p:cNvPicPr>
          <p:nvPr/>
        </p:nvPicPr>
        <p:blipFill>
          <a:blip r:embed="rId7"/>
          <a:srcRect l="11511" t="28682" r="51833" b="20528"/>
          <a:stretch/>
        </p:blipFill>
        <p:spPr>
          <a:xfrm>
            <a:off x="5284635" y="3685098"/>
            <a:ext cx="3879870" cy="3023962"/>
          </a:xfrm>
          <a:prstGeom prst="rect">
            <a:avLst/>
          </a:prstGeom>
        </p:spPr>
      </p:pic>
      <p:sp>
        <p:nvSpPr>
          <p:cNvPr id="39" name="תיבת טקסט 38">
            <a:extLst>
              <a:ext uri="{FF2B5EF4-FFF2-40B4-BE49-F238E27FC236}">
                <a16:creationId xmlns:a16="http://schemas.microsoft.com/office/drawing/2014/main" id="{AA5A0E79-5C82-D04C-0DE0-9F88C12494AB}"/>
              </a:ext>
            </a:extLst>
          </p:cNvPr>
          <p:cNvSpPr txBox="1"/>
          <p:nvPr/>
        </p:nvSpPr>
        <p:spPr>
          <a:xfrm>
            <a:off x="3163306" y="6007374"/>
            <a:ext cx="1824961" cy="738664"/>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מדדים:</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חישוב מע</a:t>
            </a:r>
            <a:r>
              <a:rPr lang="he-IL" b="1" dirty="0">
                <a:solidFill>
                  <a:schemeClr val="tx1"/>
                </a:solidFill>
              </a:rPr>
              <a:t>גלי ניידות ונגישות ליעדים </a:t>
            </a:r>
            <a:r>
              <a:rPr lang="he-IL" b="1" dirty="0" err="1">
                <a:solidFill>
                  <a:schemeClr val="tx1"/>
                </a:solidFill>
              </a:rPr>
              <a:t>בתח"צ</a:t>
            </a:r>
            <a:r>
              <a:rPr lang="he-IL" b="1" dirty="0">
                <a:solidFill>
                  <a:schemeClr val="tx1"/>
                </a:solidFill>
              </a:rPr>
              <a:t> / לרכב פרטי</a:t>
            </a:r>
            <a:endParaRPr lang="he-IL" dirty="0"/>
          </a:p>
        </p:txBody>
      </p:sp>
      <p:grpSp>
        <p:nvGrpSpPr>
          <p:cNvPr id="41" name="קבוצה 40">
            <a:extLst>
              <a:ext uri="{FF2B5EF4-FFF2-40B4-BE49-F238E27FC236}">
                <a16:creationId xmlns:a16="http://schemas.microsoft.com/office/drawing/2014/main" id="{72582EB1-DD06-6196-0527-85622CEE84C3}"/>
              </a:ext>
            </a:extLst>
          </p:cNvPr>
          <p:cNvGrpSpPr/>
          <p:nvPr/>
        </p:nvGrpSpPr>
        <p:grpSpPr>
          <a:xfrm>
            <a:off x="5253409" y="3662663"/>
            <a:ext cx="1949180" cy="3081469"/>
            <a:chOff x="5222820" y="3646602"/>
            <a:chExt cx="1949180" cy="3081469"/>
          </a:xfrm>
        </p:grpSpPr>
        <p:grpSp>
          <p:nvGrpSpPr>
            <p:cNvPr id="33" name="קבוצה 32">
              <a:extLst>
                <a:ext uri="{FF2B5EF4-FFF2-40B4-BE49-F238E27FC236}">
                  <a16:creationId xmlns:a16="http://schemas.microsoft.com/office/drawing/2014/main" id="{7DA01C78-6BF3-87DA-F6A2-E98D35740DCF}"/>
                </a:ext>
              </a:extLst>
            </p:cNvPr>
            <p:cNvGrpSpPr/>
            <p:nvPr/>
          </p:nvGrpSpPr>
          <p:grpSpPr>
            <a:xfrm>
              <a:off x="5222820" y="3646602"/>
              <a:ext cx="1949180" cy="3081071"/>
              <a:chOff x="5203285" y="3652417"/>
              <a:chExt cx="1949180" cy="3081071"/>
            </a:xfrm>
          </p:grpSpPr>
          <p:grpSp>
            <p:nvGrpSpPr>
              <p:cNvPr id="287" name="קבוצה 286">
                <a:extLst>
                  <a:ext uri="{FF2B5EF4-FFF2-40B4-BE49-F238E27FC236}">
                    <a16:creationId xmlns:a16="http://schemas.microsoft.com/office/drawing/2014/main" id="{4D2DB24B-DB8F-8F7E-E426-A662FC43A884}"/>
                  </a:ext>
                </a:extLst>
              </p:cNvPr>
              <p:cNvGrpSpPr/>
              <p:nvPr/>
            </p:nvGrpSpPr>
            <p:grpSpPr>
              <a:xfrm>
                <a:off x="5265689" y="3652417"/>
                <a:ext cx="1886776" cy="3081071"/>
                <a:chOff x="5254672" y="3531230"/>
                <a:chExt cx="1886776" cy="3081071"/>
              </a:xfrm>
            </p:grpSpPr>
            <p:sp>
              <p:nvSpPr>
                <p:cNvPr id="286" name="מלבן 285">
                  <a:extLst>
                    <a:ext uri="{FF2B5EF4-FFF2-40B4-BE49-F238E27FC236}">
                      <a16:creationId xmlns:a16="http://schemas.microsoft.com/office/drawing/2014/main" id="{94B28152-73A0-B9F1-D15C-1082850A57F2}"/>
                    </a:ext>
                  </a:extLst>
                </p:cNvPr>
                <p:cNvSpPr/>
                <p:nvPr/>
              </p:nvSpPr>
              <p:spPr>
                <a:xfrm>
                  <a:off x="5254672" y="3531230"/>
                  <a:ext cx="1886776" cy="30810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9" name="קבוצה 28">
                  <a:extLst>
                    <a:ext uri="{FF2B5EF4-FFF2-40B4-BE49-F238E27FC236}">
                      <a16:creationId xmlns:a16="http://schemas.microsoft.com/office/drawing/2014/main" id="{7BD7813D-CB78-0150-ADAA-948B175245BC}"/>
                    </a:ext>
                  </a:extLst>
                </p:cNvPr>
                <p:cNvGrpSpPr/>
                <p:nvPr/>
              </p:nvGrpSpPr>
              <p:grpSpPr>
                <a:xfrm>
                  <a:off x="5277809" y="3709183"/>
                  <a:ext cx="1862430" cy="1570629"/>
                  <a:chOff x="5529340" y="3580711"/>
                  <a:chExt cx="1959834" cy="1570629"/>
                </a:xfrm>
              </p:grpSpPr>
              <p:pic>
                <p:nvPicPr>
                  <p:cNvPr id="27" name="Google Shape;646;p36">
                    <a:extLst>
                      <a:ext uri="{FF2B5EF4-FFF2-40B4-BE49-F238E27FC236}">
                        <a16:creationId xmlns:a16="http://schemas.microsoft.com/office/drawing/2014/main" id="{542C4F6D-F530-BEDB-AEB0-F6038FF693CD}"/>
                      </a:ext>
                    </a:extLst>
                  </p:cNvPr>
                  <p:cNvPicPr preferRelativeResize="0"/>
                  <p:nvPr/>
                </p:nvPicPr>
                <p:blipFill rotWithShape="1">
                  <a:blip r:embed="rId8">
                    <a:alphaModFix/>
                  </a:blip>
                  <a:srcRect l="17057" t="11690" r="33751" b="28330"/>
                  <a:stretch/>
                </p:blipFill>
                <p:spPr>
                  <a:xfrm>
                    <a:off x="5529340" y="3580711"/>
                    <a:ext cx="1959834" cy="1570629"/>
                  </a:xfrm>
                  <a:prstGeom prst="rect">
                    <a:avLst/>
                  </a:prstGeom>
                  <a:noFill/>
                  <a:ln>
                    <a:noFill/>
                  </a:ln>
                </p:spPr>
              </p:pic>
              <p:sp>
                <p:nvSpPr>
                  <p:cNvPr id="28" name="תיבת טקסט 27">
                    <a:extLst>
                      <a:ext uri="{FF2B5EF4-FFF2-40B4-BE49-F238E27FC236}">
                        <a16:creationId xmlns:a16="http://schemas.microsoft.com/office/drawing/2014/main" id="{BFD2FB20-5A7D-1D7A-6DF6-225335A03DC3}"/>
                      </a:ext>
                    </a:extLst>
                  </p:cNvPr>
                  <p:cNvSpPr txBox="1"/>
                  <p:nvPr/>
                </p:nvSpPr>
                <p:spPr>
                  <a:xfrm rot="213158">
                    <a:off x="6016400" y="4389572"/>
                    <a:ext cx="676394" cy="307777"/>
                  </a:xfrm>
                  <a:prstGeom prst="rect">
                    <a:avLst/>
                  </a:prstGeom>
                  <a:solidFill>
                    <a:schemeClr val="bg1">
                      <a:lumMod val="85000"/>
                    </a:schemeClr>
                  </a:solidFill>
                </p:spPr>
                <p:txBody>
                  <a:bodyPr wrap="square" rtlCol="1">
                    <a:spAutoFit/>
                  </a:bodyPr>
                  <a:lstStyle/>
                  <a:p>
                    <a:r>
                      <a:rPr lang="he-IL" b="1" dirty="0">
                        <a:solidFill>
                          <a:srgbClr val="FF0000"/>
                        </a:solidFill>
                      </a:rPr>
                      <a:t>הקטר</a:t>
                    </a:r>
                  </a:p>
                </p:txBody>
              </p:sp>
            </p:grpSp>
          </p:grpSp>
          <p:sp>
            <p:nvSpPr>
              <p:cNvPr id="32" name="תיבת טקסט 31">
                <a:extLst>
                  <a:ext uri="{FF2B5EF4-FFF2-40B4-BE49-F238E27FC236}">
                    <a16:creationId xmlns:a16="http://schemas.microsoft.com/office/drawing/2014/main" id="{6AC808B5-4EBF-7171-FC06-DE3F6E8EA261}"/>
                  </a:ext>
                </a:extLst>
              </p:cNvPr>
              <p:cNvSpPr txBox="1"/>
              <p:nvPr/>
            </p:nvSpPr>
            <p:spPr>
              <a:xfrm>
                <a:off x="5203285" y="5328547"/>
                <a:ext cx="1915403" cy="830997"/>
              </a:xfrm>
              <a:prstGeom prst="rect">
                <a:avLst/>
              </a:prstGeom>
              <a:noFill/>
            </p:spPr>
            <p:txBody>
              <a:bodyPr wrap="square" rtlCol="1">
                <a:spAutoFit/>
              </a:bodyPr>
              <a:lstStyle/>
              <a:p>
                <a:pPr algn="r" rtl="1"/>
                <a:r>
                  <a:rPr lang="he-IL" sz="1600" b="1" dirty="0">
                    <a:solidFill>
                      <a:schemeClr val="tx1"/>
                    </a:solidFill>
                  </a:rPr>
                  <a:t>ניתוח פערי שירות ותוספת </a:t>
                </a:r>
                <a:r>
                  <a:rPr lang="he-IL" sz="1600" b="1" dirty="0" err="1">
                    <a:solidFill>
                      <a:schemeClr val="tx1"/>
                    </a:solidFill>
                  </a:rPr>
                  <a:t>שאטלים</a:t>
                </a:r>
                <a:r>
                  <a:rPr lang="he-IL" sz="1600" b="1" dirty="0">
                    <a:solidFill>
                      <a:schemeClr val="tx1"/>
                    </a:solidFill>
                  </a:rPr>
                  <a:t> לרכבת   </a:t>
                </a:r>
              </a:p>
            </p:txBody>
          </p:sp>
        </p:grpSp>
        <p:sp>
          <p:nvSpPr>
            <p:cNvPr id="40" name="תיבת טקסט 39">
              <a:extLst>
                <a:ext uri="{FF2B5EF4-FFF2-40B4-BE49-F238E27FC236}">
                  <a16:creationId xmlns:a16="http://schemas.microsoft.com/office/drawing/2014/main" id="{90C95CA3-1C35-4A7B-6FA5-E975D8F64557}"/>
                </a:ext>
              </a:extLst>
            </p:cNvPr>
            <p:cNvSpPr txBox="1"/>
            <p:nvPr/>
          </p:nvSpPr>
          <p:spPr>
            <a:xfrm>
              <a:off x="5326085" y="6204851"/>
              <a:ext cx="1824961" cy="523220"/>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מדדים:</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הגדלת מקדם פיצול </a:t>
              </a:r>
              <a:r>
                <a:rPr lang="he-IL" b="1" dirty="0">
                  <a:solidFill>
                    <a:schemeClr val="tx1"/>
                  </a:solidFill>
                </a:rPr>
                <a:t> </a:t>
              </a:r>
              <a:r>
                <a:rPr lang="he-IL" b="1" dirty="0" err="1">
                  <a:solidFill>
                    <a:schemeClr val="tx1"/>
                  </a:solidFill>
                </a:rPr>
                <a:t>תח"צ</a:t>
              </a:r>
              <a:r>
                <a:rPr lang="he-IL" b="1" dirty="0">
                  <a:solidFill>
                    <a:schemeClr val="tx1"/>
                  </a:solidFill>
                </a:rPr>
                <a:t>/רכב פרטי</a:t>
              </a:r>
              <a:endParaRPr lang="he-IL" dirty="0"/>
            </a:p>
          </p:txBody>
        </p:sp>
      </p:grpSp>
      <p:grpSp>
        <p:nvGrpSpPr>
          <p:cNvPr id="44" name="קבוצה 43">
            <a:extLst>
              <a:ext uri="{FF2B5EF4-FFF2-40B4-BE49-F238E27FC236}">
                <a16:creationId xmlns:a16="http://schemas.microsoft.com/office/drawing/2014/main" id="{442894B7-668B-FE81-CAB7-D5A3059B47F4}"/>
              </a:ext>
            </a:extLst>
          </p:cNvPr>
          <p:cNvGrpSpPr/>
          <p:nvPr/>
        </p:nvGrpSpPr>
        <p:grpSpPr>
          <a:xfrm>
            <a:off x="7330294" y="3660420"/>
            <a:ext cx="1897408" cy="3081071"/>
            <a:chOff x="7265184" y="3641397"/>
            <a:chExt cx="1897408" cy="3081071"/>
          </a:xfrm>
        </p:grpSpPr>
        <p:grpSp>
          <p:nvGrpSpPr>
            <p:cNvPr id="34" name="קבוצה 33">
              <a:extLst>
                <a:ext uri="{FF2B5EF4-FFF2-40B4-BE49-F238E27FC236}">
                  <a16:creationId xmlns:a16="http://schemas.microsoft.com/office/drawing/2014/main" id="{4C3630DC-B3D6-C8FC-3AE3-20EA7CBBD071}"/>
                </a:ext>
              </a:extLst>
            </p:cNvPr>
            <p:cNvGrpSpPr/>
            <p:nvPr/>
          </p:nvGrpSpPr>
          <p:grpSpPr>
            <a:xfrm>
              <a:off x="7265184" y="3641397"/>
              <a:ext cx="1897408" cy="3081071"/>
              <a:chOff x="7265184" y="3641397"/>
              <a:chExt cx="1897408" cy="3081071"/>
            </a:xfrm>
          </p:grpSpPr>
          <p:pic>
            <p:nvPicPr>
              <p:cNvPr id="3" name="Google Shape;363;p13">
                <a:extLst>
                  <a:ext uri="{FF2B5EF4-FFF2-40B4-BE49-F238E27FC236}">
                    <a16:creationId xmlns:a16="http://schemas.microsoft.com/office/drawing/2014/main" id="{F18AB3F2-3C51-03A8-8F56-24F75FD7C660}"/>
                  </a:ext>
                </a:extLst>
              </p:cNvPr>
              <p:cNvPicPr preferRelativeResize="0"/>
              <p:nvPr/>
            </p:nvPicPr>
            <p:blipFill rotWithShape="1">
              <a:blip r:embed="rId9">
                <a:alphaModFix/>
              </a:blip>
              <a:srcRect l="45232" t="29763" r="39589" b="29061"/>
              <a:stretch/>
            </p:blipFill>
            <p:spPr>
              <a:xfrm>
                <a:off x="7265184" y="3645340"/>
                <a:ext cx="1886776" cy="2865757"/>
              </a:xfrm>
              <a:prstGeom prst="rect">
                <a:avLst/>
              </a:prstGeom>
              <a:noFill/>
              <a:ln>
                <a:noFill/>
              </a:ln>
            </p:spPr>
          </p:pic>
          <p:sp>
            <p:nvSpPr>
              <p:cNvPr id="4" name="מלבן 3">
                <a:extLst>
                  <a:ext uri="{FF2B5EF4-FFF2-40B4-BE49-F238E27FC236}">
                    <a16:creationId xmlns:a16="http://schemas.microsoft.com/office/drawing/2014/main" id="{575D3DEA-DCD5-3DB7-74B2-8ED89C15EBE1}"/>
                  </a:ext>
                </a:extLst>
              </p:cNvPr>
              <p:cNvSpPr/>
              <p:nvPr/>
            </p:nvSpPr>
            <p:spPr>
              <a:xfrm>
                <a:off x="7275816" y="3641397"/>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2" name="תיבת טקסט 41">
              <a:extLst>
                <a:ext uri="{FF2B5EF4-FFF2-40B4-BE49-F238E27FC236}">
                  <a16:creationId xmlns:a16="http://schemas.microsoft.com/office/drawing/2014/main" id="{F05718B5-4669-EF23-8D5D-A5EF7798FD53}"/>
                </a:ext>
              </a:extLst>
            </p:cNvPr>
            <p:cNvSpPr txBox="1"/>
            <p:nvPr/>
          </p:nvSpPr>
          <p:spPr>
            <a:xfrm>
              <a:off x="7320859" y="6177170"/>
              <a:ext cx="1824961" cy="523220"/>
            </a:xfrm>
            <a:prstGeom prst="rect">
              <a:avLst/>
            </a:prstGeom>
            <a:solidFill>
              <a:schemeClr val="bg1"/>
            </a:solidFill>
          </p:spPr>
          <p:txBody>
            <a:bodyPr wrap="square">
              <a:spAutoFit/>
            </a:bodyPr>
            <a:lstStyle/>
            <a:p>
              <a:pPr algn="r" rtl="1"/>
              <a:r>
                <a:rPr lang="he-IL" sz="1400" b="1" dirty="0">
                  <a:solidFill>
                    <a:schemeClr val="tx1"/>
                  </a:solidFill>
                  <a:latin typeface="Arial"/>
                  <a:ea typeface="Arial"/>
                  <a:cs typeface="Arial"/>
                  <a:sym typeface="Arial"/>
                </a:rPr>
                <a:t>מדדים:</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מקדם הפיצול תחבורה מקיימת/רכב</a:t>
              </a:r>
              <a:endParaRPr lang="he-IL" dirty="0"/>
            </a:p>
          </p:txBody>
        </p:sp>
      </p:grpSp>
      <p:pic>
        <p:nvPicPr>
          <p:cNvPr id="38" name="Google Shape;374;p14">
            <a:hlinkClick r:id="rId10"/>
            <a:extLst>
              <a:ext uri="{FF2B5EF4-FFF2-40B4-BE49-F238E27FC236}">
                <a16:creationId xmlns:a16="http://schemas.microsoft.com/office/drawing/2014/main" id="{7F75C6B8-C7B6-447C-A1F5-275C685F9CC8}"/>
              </a:ext>
            </a:extLst>
          </p:cNvPr>
          <p:cNvPicPr preferRelativeResize="0"/>
          <p:nvPr/>
        </p:nvPicPr>
        <p:blipFill rotWithShape="1">
          <a:blip r:embed="rId11">
            <a:alphaModFix/>
          </a:blip>
          <a:srcRect l="39924" t="25782" r="25029" b="6186"/>
          <a:stretch/>
        </p:blipFill>
        <p:spPr>
          <a:xfrm>
            <a:off x="7302939" y="3697246"/>
            <a:ext cx="1833961" cy="1860078"/>
          </a:xfrm>
          <a:prstGeom prst="rect">
            <a:avLst/>
          </a:prstGeom>
          <a:noFill/>
          <a:ln>
            <a:noFill/>
          </a:ln>
        </p:spPr>
      </p:pic>
    </p:spTree>
    <p:extLst>
      <p:ext uri="{BB962C8B-B14F-4D97-AF65-F5344CB8AC3E}">
        <p14:creationId xmlns:p14="http://schemas.microsoft.com/office/powerpoint/2010/main" val="221171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13" name="קבוצה 12">
            <a:extLst>
              <a:ext uri="{FF2B5EF4-FFF2-40B4-BE49-F238E27FC236}">
                <a16:creationId xmlns:a16="http://schemas.microsoft.com/office/drawing/2014/main" id="{B2D9AF62-3F72-709C-0DF1-130D37B2F939}"/>
              </a:ext>
            </a:extLst>
          </p:cNvPr>
          <p:cNvGrpSpPr/>
          <p:nvPr/>
        </p:nvGrpSpPr>
        <p:grpSpPr>
          <a:xfrm>
            <a:off x="5300559" y="3535869"/>
            <a:ext cx="3921893" cy="2832856"/>
            <a:chOff x="5300559" y="3535869"/>
            <a:chExt cx="3921893" cy="2832856"/>
          </a:xfrm>
        </p:grpSpPr>
        <p:pic>
          <p:nvPicPr>
            <p:cNvPr id="11" name="Google Shape;497;p21">
              <a:extLst>
                <a:ext uri="{FF2B5EF4-FFF2-40B4-BE49-F238E27FC236}">
                  <a16:creationId xmlns:a16="http://schemas.microsoft.com/office/drawing/2014/main" id="{013149BD-305C-0870-44AA-BF0F5E36C4B3}"/>
                </a:ext>
              </a:extLst>
            </p:cNvPr>
            <p:cNvPicPr preferRelativeResize="0"/>
            <p:nvPr/>
          </p:nvPicPr>
          <p:blipFill rotWithShape="1">
            <a:blip r:embed="rId3">
              <a:alphaModFix/>
            </a:blip>
            <a:srcRect l="4951" t="1244" r="8358"/>
            <a:stretch/>
          </p:blipFill>
          <p:spPr>
            <a:xfrm>
              <a:off x="5300559" y="3535869"/>
              <a:ext cx="3921893" cy="2832856"/>
            </a:xfrm>
            <a:prstGeom prst="rect">
              <a:avLst/>
            </a:prstGeom>
            <a:noFill/>
            <a:ln w="38100" cap="sq" cmpd="sng">
              <a:solidFill>
                <a:srgbClr val="2F5496"/>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 name="גליל 11">
              <a:extLst>
                <a:ext uri="{FF2B5EF4-FFF2-40B4-BE49-F238E27FC236}">
                  <a16:creationId xmlns:a16="http://schemas.microsoft.com/office/drawing/2014/main" id="{5147AE91-B151-52F9-0D67-DC96D781957E}"/>
                </a:ext>
              </a:extLst>
            </p:cNvPr>
            <p:cNvSpPr/>
            <p:nvPr/>
          </p:nvSpPr>
          <p:spPr>
            <a:xfrm>
              <a:off x="6746137" y="4529472"/>
              <a:ext cx="1074855" cy="997884"/>
            </a:xfrm>
            <a:prstGeom prst="can">
              <a:avLst>
                <a:gd name="adj" fmla="val 37629"/>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b="1" dirty="0"/>
                <a:t>Integration Sand Box</a:t>
              </a:r>
              <a:endParaRPr lang="he-IL" sz="1200" b="1" dirty="0"/>
            </a:p>
          </p:txBody>
        </p:sp>
      </p:grpSp>
      <p:sp>
        <p:nvSpPr>
          <p:cNvPr id="284" name="Google Shape;284;p7"/>
          <p:cNvSpPr txBox="1">
            <a:spLocks noGrp="1"/>
          </p:cNvSpPr>
          <p:nvPr>
            <p:ph type="sldNum" idx="12"/>
          </p:nvPr>
        </p:nvSpPr>
        <p:spPr>
          <a:xfrm>
            <a:off x="9197136" y="6291893"/>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iw-IL" sz="1800" b="1" i="0" u="none" strike="noStrike" cap="none">
                <a:solidFill>
                  <a:srgbClr val="002060"/>
                </a:solidFill>
                <a:latin typeface="Arial"/>
                <a:ea typeface="Arial"/>
                <a:cs typeface="Arial"/>
                <a:sym typeface="Arial"/>
              </a:rPr>
              <a:t>5</a:t>
            </a:fld>
            <a:endParaRPr sz="1800" b="1" i="0" u="none" strike="noStrike" cap="none">
              <a:solidFill>
                <a:srgbClr val="002060"/>
              </a:solidFill>
              <a:latin typeface="Arial"/>
              <a:ea typeface="Arial"/>
              <a:cs typeface="Arial"/>
              <a:sym typeface="Arial"/>
            </a:endParaRPr>
          </a:p>
        </p:txBody>
      </p:sp>
      <p:grpSp>
        <p:nvGrpSpPr>
          <p:cNvPr id="285" name="Google Shape;285;p7"/>
          <p:cNvGrpSpPr/>
          <p:nvPr/>
        </p:nvGrpSpPr>
        <p:grpSpPr>
          <a:xfrm>
            <a:off x="1084000" y="788320"/>
            <a:ext cx="10268863" cy="2547257"/>
            <a:chOff x="3484" y="0"/>
            <a:chExt cx="10268863" cy="2547257"/>
          </a:xfrm>
        </p:grpSpPr>
        <p:sp>
          <p:nvSpPr>
            <p:cNvPr id="286" name="Google Shape;286;p7"/>
            <p:cNvSpPr/>
            <p:nvPr/>
          </p:nvSpPr>
          <p:spPr>
            <a:xfrm>
              <a:off x="3484" y="0"/>
              <a:ext cx="1886775" cy="2547257"/>
            </a:xfrm>
            <a:prstGeom prst="rect">
              <a:avLst/>
            </a:prstGeom>
            <a:solidFill>
              <a:srgbClr val="F8C7BE">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7" name="Google Shape;287;p7"/>
            <p:cNvSpPr txBox="1"/>
            <p:nvPr/>
          </p:nvSpPr>
          <p:spPr>
            <a:xfrm>
              <a:off x="3484"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אפליקציה עירונית לתחבורה ומוקד מידע לנוסע / פניות הציבור</a:t>
              </a:r>
              <a:endParaRPr sz="1600" b="1" dirty="0">
                <a:solidFill>
                  <a:srgbClr val="002060"/>
                </a:solidFill>
              </a:endParaRPr>
            </a:p>
          </p:txBody>
        </p:sp>
        <p:sp>
          <p:nvSpPr>
            <p:cNvPr id="288" name="Google Shape;288;p7"/>
            <p:cNvSpPr/>
            <p:nvPr/>
          </p:nvSpPr>
          <p:spPr>
            <a:xfrm>
              <a:off x="587411" y="325297"/>
              <a:ext cx="764177" cy="76417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9" name="Google Shape;289;p7"/>
            <p:cNvSpPr txBox="1"/>
            <p:nvPr/>
          </p:nvSpPr>
          <p:spPr>
            <a:xfrm>
              <a:off x="699322" y="437208"/>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1</a:t>
              </a:r>
              <a:endParaRPr sz="1800" b="1">
                <a:solidFill>
                  <a:srgbClr val="002060"/>
                </a:solidFill>
              </a:endParaRPr>
            </a:p>
          </p:txBody>
        </p:sp>
        <p:sp>
          <p:nvSpPr>
            <p:cNvPr id="290" name="Google Shape;290;p7"/>
            <p:cNvSpPr/>
            <p:nvPr/>
          </p:nvSpPr>
          <p:spPr>
            <a:xfrm>
              <a:off x="3484" y="2547185"/>
              <a:ext cx="1886775" cy="72"/>
            </a:xfrm>
            <a:prstGeom prst="rect">
              <a:avLst/>
            </a:prstGeom>
            <a:solidFill>
              <a:srgbClr val="5A5260"/>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1" name="Google Shape;291;p7"/>
            <p:cNvSpPr/>
            <p:nvPr/>
          </p:nvSpPr>
          <p:spPr>
            <a:xfrm>
              <a:off x="2078938" y="0"/>
              <a:ext cx="1886775" cy="2547257"/>
            </a:xfrm>
            <a:prstGeom prst="rect">
              <a:avLst/>
            </a:prstGeom>
            <a:solidFill>
              <a:srgbClr val="92BCF6">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2" name="Google Shape;292;p7"/>
            <p:cNvSpPr txBox="1"/>
            <p:nvPr/>
          </p:nvSpPr>
          <p:spPr>
            <a:xfrm>
              <a:off x="2078938"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תשתית דיגיטלית לניהול ידע, שיטות וכלים לתכנון אורבני </a:t>
              </a:r>
              <a:endParaRPr sz="1600" b="1" dirty="0">
                <a:solidFill>
                  <a:srgbClr val="002060"/>
                </a:solidFill>
              </a:endParaRPr>
            </a:p>
          </p:txBody>
        </p:sp>
        <p:sp>
          <p:nvSpPr>
            <p:cNvPr id="293" name="Google Shape;293;p7"/>
            <p:cNvSpPr/>
            <p:nvPr/>
          </p:nvSpPr>
          <p:spPr>
            <a:xfrm>
              <a:off x="2640237" y="254725"/>
              <a:ext cx="764177" cy="7641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4" name="Google Shape;294;p7"/>
            <p:cNvSpPr txBox="1"/>
            <p:nvPr/>
          </p:nvSpPr>
          <p:spPr>
            <a:xfrm>
              <a:off x="2752148"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2</a:t>
              </a:r>
              <a:endParaRPr sz="1800" b="1">
                <a:solidFill>
                  <a:srgbClr val="002060"/>
                </a:solidFill>
              </a:endParaRPr>
            </a:p>
          </p:txBody>
        </p:sp>
        <p:sp>
          <p:nvSpPr>
            <p:cNvPr id="295" name="Google Shape;295;p7"/>
            <p:cNvSpPr/>
            <p:nvPr/>
          </p:nvSpPr>
          <p:spPr>
            <a:xfrm>
              <a:off x="2078938" y="2547185"/>
              <a:ext cx="1886775" cy="72"/>
            </a:xfrm>
            <a:prstGeom prst="rect">
              <a:avLst/>
            </a:prstGeom>
            <a:solidFill>
              <a:srgbClr val="BE96F6"/>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6" name="Google Shape;296;p7"/>
            <p:cNvSpPr/>
            <p:nvPr/>
          </p:nvSpPr>
          <p:spPr>
            <a:xfrm>
              <a:off x="4154392" y="0"/>
              <a:ext cx="1886775" cy="2547257"/>
            </a:xfrm>
            <a:prstGeom prst="rect">
              <a:avLst/>
            </a:prstGeom>
            <a:solidFill>
              <a:srgbClr val="79E1D5">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7" name="Google Shape;297;p7"/>
            <p:cNvSpPr txBox="1"/>
            <p:nvPr/>
          </p:nvSpPr>
          <p:spPr>
            <a:xfrm>
              <a:off x="4154392"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מרכז יזמות ואינטגרציה לפתרונות ניידות בשירות</a:t>
              </a:r>
              <a:endParaRPr sz="1600" b="1" dirty="0">
                <a:solidFill>
                  <a:srgbClr val="002060"/>
                </a:solidFill>
              </a:endParaRPr>
            </a:p>
          </p:txBody>
        </p:sp>
        <p:sp>
          <p:nvSpPr>
            <p:cNvPr id="298" name="Google Shape;298;p7"/>
            <p:cNvSpPr/>
            <p:nvPr/>
          </p:nvSpPr>
          <p:spPr>
            <a:xfrm>
              <a:off x="4715691" y="254725"/>
              <a:ext cx="764177" cy="764177"/>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9" name="Google Shape;299;p7"/>
            <p:cNvSpPr txBox="1"/>
            <p:nvPr/>
          </p:nvSpPr>
          <p:spPr>
            <a:xfrm>
              <a:off x="4827602"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3</a:t>
              </a:r>
              <a:endParaRPr sz="1800" b="1">
                <a:solidFill>
                  <a:srgbClr val="002060"/>
                </a:solidFill>
              </a:endParaRPr>
            </a:p>
          </p:txBody>
        </p:sp>
        <p:sp>
          <p:nvSpPr>
            <p:cNvPr id="300" name="Google Shape;300;p7"/>
            <p:cNvSpPr/>
            <p:nvPr/>
          </p:nvSpPr>
          <p:spPr>
            <a:xfrm>
              <a:off x="4154392" y="2547185"/>
              <a:ext cx="1886775" cy="72"/>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1" name="Google Shape;301;p7"/>
            <p:cNvSpPr/>
            <p:nvPr/>
          </p:nvSpPr>
          <p:spPr>
            <a:xfrm>
              <a:off x="6229845" y="0"/>
              <a:ext cx="1886775" cy="2547257"/>
            </a:xfrm>
            <a:prstGeom prst="rect">
              <a:avLst/>
            </a:prstGeom>
            <a:solidFill>
              <a:srgbClr val="D8C0FA">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2" name="Google Shape;302;p7"/>
            <p:cNvSpPr txBox="1"/>
            <p:nvPr/>
          </p:nvSpPr>
          <p:spPr>
            <a:xfrm>
              <a:off x="6229845" y="936842"/>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תכנון ויישום מחקרי מדיניות קטני מימדים Living Lab</a:t>
              </a:r>
              <a:endParaRPr sz="1600" b="1" dirty="0">
                <a:solidFill>
                  <a:srgbClr val="002060"/>
                </a:solidFill>
              </a:endParaRPr>
            </a:p>
          </p:txBody>
        </p:sp>
        <p:sp>
          <p:nvSpPr>
            <p:cNvPr id="303" name="Google Shape;303;p7"/>
            <p:cNvSpPr/>
            <p:nvPr/>
          </p:nvSpPr>
          <p:spPr>
            <a:xfrm>
              <a:off x="6791145" y="254725"/>
              <a:ext cx="764177" cy="76417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4" name="Google Shape;304;p7"/>
            <p:cNvSpPr txBox="1"/>
            <p:nvPr/>
          </p:nvSpPr>
          <p:spPr>
            <a:xfrm>
              <a:off x="6903056"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4</a:t>
              </a:r>
              <a:endParaRPr sz="1800" b="1">
                <a:solidFill>
                  <a:srgbClr val="002060"/>
                </a:solidFill>
              </a:endParaRPr>
            </a:p>
          </p:txBody>
        </p:sp>
        <p:sp>
          <p:nvSpPr>
            <p:cNvPr id="305" name="Google Shape;305;p7"/>
            <p:cNvSpPr/>
            <p:nvPr/>
          </p:nvSpPr>
          <p:spPr>
            <a:xfrm>
              <a:off x="6229845" y="2547185"/>
              <a:ext cx="1886775" cy="72"/>
            </a:xfrm>
            <a:prstGeom prst="rect">
              <a:avLst/>
            </a:prstGeom>
            <a:solidFill>
              <a:srgbClr val="2AC2B1"/>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6" name="Google Shape;306;p7"/>
            <p:cNvSpPr/>
            <p:nvPr/>
          </p:nvSpPr>
          <p:spPr>
            <a:xfrm>
              <a:off x="8305299" y="0"/>
              <a:ext cx="1886775" cy="2547257"/>
            </a:xfrm>
            <a:prstGeom prst="rect">
              <a:avLst/>
            </a:prstGeom>
            <a:solidFill>
              <a:srgbClr val="FFBE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7" name="Google Shape;307;p7"/>
            <p:cNvSpPr txBox="1"/>
            <p:nvPr/>
          </p:nvSpPr>
          <p:spPr>
            <a:xfrm>
              <a:off x="8148659" y="877471"/>
              <a:ext cx="2123688" cy="1528500"/>
            </a:xfrm>
            <a:prstGeom prst="rect">
              <a:avLst/>
            </a:prstGeom>
            <a:noFill/>
            <a:ln>
              <a:noFill/>
            </a:ln>
          </p:spPr>
          <p:txBody>
            <a:bodyPr spcFirstLastPara="1" wrap="square" lIns="147100" tIns="330200" rIns="147100" bIns="330200" anchor="t" anchorCtr="0">
              <a:noAutofit/>
            </a:bodyPr>
            <a:lstStyle/>
            <a:p>
              <a:pPr marL="0" marR="0" lvl="0" indent="0" algn="ctr" rtl="1">
                <a:lnSpc>
                  <a:spcPct val="100000"/>
                </a:lnSpc>
                <a:spcBef>
                  <a:spcPts val="0"/>
                </a:spcBef>
                <a:spcAft>
                  <a:spcPts val="0"/>
                </a:spcAft>
                <a:buClr>
                  <a:schemeClr val="dk1"/>
                </a:buClr>
                <a:buSzPts val="2000"/>
                <a:buFont typeface="Calibri"/>
                <a:buNone/>
              </a:pPr>
              <a:r>
                <a:rPr lang="he-IL" sz="1600" b="1" dirty="0">
                  <a:solidFill>
                    <a:srgbClr val="002060"/>
                  </a:solidFill>
                </a:rPr>
                <a:t>מנגנון תמריצים ומעבר לשימוש </a:t>
              </a:r>
              <a:r>
                <a:rPr lang="he-IL" sz="1600" b="1" dirty="0" err="1">
                  <a:solidFill>
                    <a:srgbClr val="002060"/>
                  </a:solidFill>
                </a:rPr>
                <a:t>בתחב"צ</a:t>
              </a:r>
              <a:r>
                <a:rPr lang="he-IL" sz="1600" b="1" dirty="0">
                  <a:solidFill>
                    <a:srgbClr val="002060"/>
                  </a:solidFill>
                </a:rPr>
                <a:t> ושיתופי נסיעות</a:t>
              </a:r>
              <a:endParaRPr sz="1600" b="1" dirty="0">
                <a:solidFill>
                  <a:srgbClr val="002060"/>
                </a:solidFill>
              </a:endParaRPr>
            </a:p>
          </p:txBody>
        </p:sp>
        <p:sp>
          <p:nvSpPr>
            <p:cNvPr id="308" name="Google Shape;308;p7"/>
            <p:cNvSpPr/>
            <p:nvPr/>
          </p:nvSpPr>
          <p:spPr>
            <a:xfrm>
              <a:off x="8866598" y="254725"/>
              <a:ext cx="764177" cy="764177"/>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9" name="Google Shape;309;p7"/>
            <p:cNvSpPr txBox="1"/>
            <p:nvPr/>
          </p:nvSpPr>
          <p:spPr>
            <a:xfrm>
              <a:off x="8978509"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5</a:t>
              </a:r>
              <a:endParaRPr sz="1800" b="1">
                <a:solidFill>
                  <a:srgbClr val="002060"/>
                </a:solidFill>
              </a:endParaRPr>
            </a:p>
          </p:txBody>
        </p:sp>
        <p:sp>
          <p:nvSpPr>
            <p:cNvPr id="310" name="Google Shape;310;p7"/>
            <p:cNvSpPr/>
            <p:nvPr/>
          </p:nvSpPr>
          <p:spPr>
            <a:xfrm>
              <a:off x="8305299" y="2547185"/>
              <a:ext cx="1886775" cy="72"/>
            </a:xfrm>
            <a:prstGeom prst="rect">
              <a:avLst/>
            </a:prstGeom>
            <a:solidFill>
              <a:srgbClr val="FF9513"/>
            </a:solidFill>
            <a:ln w="12700" cap="flat" cmpd="sng">
              <a:solidFill>
                <a:srgbClr val="FF951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grpSp>
      <p:sp>
        <p:nvSpPr>
          <p:cNvPr id="311" name="Google Shape;311;p7"/>
          <p:cNvSpPr/>
          <p:nvPr/>
        </p:nvSpPr>
        <p:spPr>
          <a:xfrm>
            <a:off x="1636641" y="1114269"/>
            <a:ext cx="793894" cy="762001"/>
          </a:xfrm>
          <a:prstGeom prst="ellipse">
            <a:avLst/>
          </a:prstGeom>
          <a:solidFill>
            <a:schemeClr val="accent1"/>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6</a:t>
            </a:r>
            <a:endParaRPr sz="1800" b="1">
              <a:solidFill>
                <a:srgbClr val="002060"/>
              </a:solidFill>
            </a:endParaRPr>
          </a:p>
        </p:txBody>
      </p:sp>
      <p:sp>
        <p:nvSpPr>
          <p:cNvPr id="312" name="Google Shape;312;p7"/>
          <p:cNvSpPr/>
          <p:nvPr/>
        </p:nvSpPr>
        <p:spPr>
          <a:xfrm>
            <a:off x="3667581" y="1026559"/>
            <a:ext cx="793894" cy="783772"/>
          </a:xfrm>
          <a:prstGeom prst="ellipse">
            <a:avLst/>
          </a:prstGeom>
          <a:solidFill>
            <a:srgbClr val="1265DB"/>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7</a:t>
            </a:r>
            <a:endParaRPr sz="1800" b="1">
              <a:solidFill>
                <a:srgbClr val="002060"/>
              </a:solidFill>
            </a:endParaRPr>
          </a:p>
        </p:txBody>
      </p:sp>
      <p:sp>
        <p:nvSpPr>
          <p:cNvPr id="313" name="Google Shape;313;p7"/>
          <p:cNvSpPr/>
          <p:nvPr/>
        </p:nvSpPr>
        <p:spPr>
          <a:xfrm>
            <a:off x="5782048" y="1026559"/>
            <a:ext cx="793894" cy="783772"/>
          </a:xfrm>
          <a:prstGeom prst="ellipse">
            <a:avLst/>
          </a:prstGeom>
          <a:solidFill>
            <a:srgbClr val="00B050"/>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8</a:t>
            </a:r>
            <a:endParaRPr sz="1800" b="1">
              <a:solidFill>
                <a:srgbClr val="002060"/>
              </a:solidFill>
            </a:endParaRPr>
          </a:p>
        </p:txBody>
      </p:sp>
      <p:sp>
        <p:nvSpPr>
          <p:cNvPr id="314" name="Google Shape;314;p7"/>
          <p:cNvSpPr/>
          <p:nvPr/>
        </p:nvSpPr>
        <p:spPr>
          <a:xfrm>
            <a:off x="7839622" y="1026559"/>
            <a:ext cx="793894" cy="783772"/>
          </a:xfrm>
          <a:prstGeom prst="ellipse">
            <a:avLst/>
          </a:prstGeom>
          <a:solidFill>
            <a:srgbClr val="8739F1"/>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9</a:t>
            </a:r>
            <a:endParaRPr sz="1800" b="1">
              <a:solidFill>
                <a:srgbClr val="002060"/>
              </a:solidFill>
            </a:endParaRPr>
          </a:p>
        </p:txBody>
      </p:sp>
      <p:sp>
        <p:nvSpPr>
          <p:cNvPr id="315" name="Google Shape;315;p7"/>
          <p:cNvSpPr/>
          <p:nvPr/>
        </p:nvSpPr>
        <p:spPr>
          <a:xfrm>
            <a:off x="9881195" y="1026559"/>
            <a:ext cx="793894" cy="783772"/>
          </a:xfrm>
          <a:prstGeom prst="ellipse">
            <a:avLst/>
          </a:prstGeom>
          <a:solidFill>
            <a:srgbClr val="CE7100"/>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10</a:t>
            </a:r>
            <a:endParaRPr sz="1800" b="1">
              <a:solidFill>
                <a:srgbClr val="002060"/>
              </a:solidFill>
            </a:endParaRPr>
          </a:p>
        </p:txBody>
      </p:sp>
      <p:sp>
        <p:nvSpPr>
          <p:cNvPr id="316" name="Google Shape;316;p7"/>
          <p:cNvSpPr txBox="1">
            <a:spLocks noGrp="1"/>
          </p:cNvSpPr>
          <p:nvPr>
            <p:ph type="title"/>
          </p:nvPr>
        </p:nvSpPr>
        <p:spPr>
          <a:xfrm>
            <a:off x="452963" y="51358"/>
            <a:ext cx="10899900" cy="930900"/>
          </a:xfrm>
          <a:prstGeom prst="rect">
            <a:avLst/>
          </a:prstGeom>
          <a:noFill/>
          <a:ln>
            <a:noFill/>
          </a:ln>
        </p:spPr>
        <p:txBody>
          <a:bodyPr spcFirstLastPara="1" wrap="square" lIns="91425" tIns="45700" rIns="91425" bIns="45700" anchor="ctr" anchorCtr="0">
            <a:noAutofit/>
          </a:bodyPr>
          <a:lstStyle/>
          <a:p>
            <a:pPr marL="0" lvl="0" indent="0" algn="r" rtl="1">
              <a:lnSpc>
                <a:spcPct val="90000"/>
              </a:lnSpc>
              <a:spcBef>
                <a:spcPts val="0"/>
              </a:spcBef>
              <a:spcAft>
                <a:spcPts val="0"/>
              </a:spcAft>
              <a:buClr>
                <a:srgbClr val="00B050"/>
              </a:buClr>
              <a:buSzPts val="3200"/>
              <a:buFont typeface="Twentieth Century"/>
              <a:buNone/>
            </a:pPr>
            <a:r>
              <a:rPr lang="he-IL" sz="2400" b="1" dirty="0">
                <a:solidFill>
                  <a:srgbClr val="00B050"/>
                </a:solidFill>
                <a:latin typeface="Arial"/>
                <a:ea typeface="Arial"/>
                <a:cs typeface="Arial"/>
                <a:sym typeface="Arial"/>
              </a:rPr>
              <a:t>המתווה לשיפור הניידות והתחבורה החכמה בעיר הרצליה   - נדבכים 6-10 </a:t>
            </a:r>
            <a:endParaRPr sz="2400" b="1" dirty="0">
              <a:latin typeface="Arial"/>
              <a:ea typeface="Arial"/>
              <a:cs typeface="Arial"/>
              <a:sym typeface="Arial"/>
            </a:endParaRPr>
          </a:p>
        </p:txBody>
      </p:sp>
      <p:grpSp>
        <p:nvGrpSpPr>
          <p:cNvPr id="14" name="קבוצה 13">
            <a:extLst>
              <a:ext uri="{FF2B5EF4-FFF2-40B4-BE49-F238E27FC236}">
                <a16:creationId xmlns:a16="http://schemas.microsoft.com/office/drawing/2014/main" id="{090960E7-99A9-2842-FF58-0C7BEE2FB546}"/>
              </a:ext>
            </a:extLst>
          </p:cNvPr>
          <p:cNvGrpSpPr/>
          <p:nvPr/>
        </p:nvGrpSpPr>
        <p:grpSpPr>
          <a:xfrm>
            <a:off x="1079850" y="3493842"/>
            <a:ext cx="1886776" cy="2984869"/>
            <a:chOff x="1079850" y="3493842"/>
            <a:chExt cx="1886776" cy="2984869"/>
          </a:xfrm>
        </p:grpSpPr>
        <p:pic>
          <p:nvPicPr>
            <p:cNvPr id="2" name="Google Shape;543;p25">
              <a:hlinkClick r:id="rId4"/>
              <a:extLst>
                <a:ext uri="{FF2B5EF4-FFF2-40B4-BE49-F238E27FC236}">
                  <a16:creationId xmlns:a16="http://schemas.microsoft.com/office/drawing/2014/main" id="{19A189A4-2764-C7E6-0B5C-76A1D9DBDB82}"/>
                </a:ext>
              </a:extLst>
            </p:cNvPr>
            <p:cNvPicPr preferRelativeResize="0"/>
            <p:nvPr/>
          </p:nvPicPr>
          <p:blipFill rotWithShape="1">
            <a:blip r:embed="rId5">
              <a:alphaModFix/>
            </a:blip>
            <a:srcRect l="67476" t="34619" r="12614" b="22635"/>
            <a:stretch/>
          </p:blipFill>
          <p:spPr>
            <a:xfrm flipH="1">
              <a:off x="1131487" y="3558597"/>
              <a:ext cx="1799264" cy="2908624"/>
            </a:xfrm>
            <a:prstGeom prst="rect">
              <a:avLst/>
            </a:prstGeom>
            <a:noFill/>
            <a:ln>
              <a:noFill/>
            </a:ln>
          </p:spPr>
        </p:pic>
        <p:sp>
          <p:nvSpPr>
            <p:cNvPr id="3" name="מלבן 2">
              <a:extLst>
                <a:ext uri="{FF2B5EF4-FFF2-40B4-BE49-F238E27FC236}">
                  <a16:creationId xmlns:a16="http://schemas.microsoft.com/office/drawing/2014/main" id="{9A0BB522-B797-3B04-11BA-0A361ED8045F}"/>
                </a:ext>
              </a:extLst>
            </p:cNvPr>
            <p:cNvSpPr/>
            <p:nvPr/>
          </p:nvSpPr>
          <p:spPr>
            <a:xfrm>
              <a:off x="1079850" y="3493842"/>
              <a:ext cx="1886776" cy="29848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8" name="Google Shape;553;p26">
            <a:extLst>
              <a:ext uri="{FF2B5EF4-FFF2-40B4-BE49-F238E27FC236}">
                <a16:creationId xmlns:a16="http://schemas.microsoft.com/office/drawing/2014/main" id="{DB736273-26B3-53A2-E531-728C98A88E16}"/>
              </a:ext>
            </a:extLst>
          </p:cNvPr>
          <p:cNvPicPr preferRelativeResize="0"/>
          <p:nvPr/>
        </p:nvPicPr>
        <p:blipFill rotWithShape="1">
          <a:blip r:embed="rId6">
            <a:alphaModFix/>
          </a:blip>
          <a:srcRect l="1831" t="11783" r="53561" b="5736"/>
          <a:stretch/>
        </p:blipFill>
        <p:spPr>
          <a:xfrm>
            <a:off x="7251666" y="3522424"/>
            <a:ext cx="3960547" cy="2846301"/>
          </a:xfrm>
          <a:prstGeom prst="roundRect">
            <a:avLst>
              <a:gd name="adj" fmla="val 12986"/>
            </a:avLst>
          </a:prstGeom>
          <a:noFill/>
          <a:ln>
            <a:noFill/>
          </a:ln>
        </p:spPr>
      </p:pic>
      <p:pic>
        <p:nvPicPr>
          <p:cNvPr id="43" name="תמונה 42">
            <a:extLst>
              <a:ext uri="{FF2B5EF4-FFF2-40B4-BE49-F238E27FC236}">
                <a16:creationId xmlns:a16="http://schemas.microsoft.com/office/drawing/2014/main" id="{98F9CEC6-C39A-4519-9EED-7BD13D6FC5A4}"/>
              </a:ext>
            </a:extLst>
          </p:cNvPr>
          <p:cNvPicPr>
            <a:picLocks noChangeAspect="1"/>
          </p:cNvPicPr>
          <p:nvPr/>
        </p:nvPicPr>
        <p:blipFill>
          <a:blip r:embed="rId7"/>
          <a:srcRect b="7275"/>
          <a:stretch/>
        </p:blipFill>
        <p:spPr>
          <a:xfrm>
            <a:off x="5259571" y="3547007"/>
            <a:ext cx="1980668" cy="2810655"/>
          </a:xfrm>
          <a:prstGeom prst="rect">
            <a:avLst/>
          </a:prstGeom>
        </p:spPr>
      </p:pic>
      <p:grpSp>
        <p:nvGrpSpPr>
          <p:cNvPr id="9" name="קבוצה 8">
            <a:extLst>
              <a:ext uri="{FF2B5EF4-FFF2-40B4-BE49-F238E27FC236}">
                <a16:creationId xmlns:a16="http://schemas.microsoft.com/office/drawing/2014/main" id="{AB4A8D67-CE45-452E-9374-758312231FC2}"/>
              </a:ext>
            </a:extLst>
          </p:cNvPr>
          <p:cNvGrpSpPr/>
          <p:nvPr/>
        </p:nvGrpSpPr>
        <p:grpSpPr>
          <a:xfrm>
            <a:off x="9410648" y="3553635"/>
            <a:ext cx="1844093" cy="2804099"/>
            <a:chOff x="9410652" y="3544811"/>
            <a:chExt cx="1844093" cy="2804099"/>
          </a:xfrm>
        </p:grpSpPr>
        <p:pic>
          <p:nvPicPr>
            <p:cNvPr id="45" name="Google Shape;543;p25">
              <a:hlinkClick r:id="rId4"/>
              <a:extLst>
                <a:ext uri="{FF2B5EF4-FFF2-40B4-BE49-F238E27FC236}">
                  <a16:creationId xmlns:a16="http://schemas.microsoft.com/office/drawing/2014/main" id="{39170818-3D57-46A6-9BE0-C33B48C24074}"/>
                </a:ext>
              </a:extLst>
            </p:cNvPr>
            <p:cNvPicPr preferRelativeResize="0"/>
            <p:nvPr/>
          </p:nvPicPr>
          <p:blipFill rotWithShape="1">
            <a:blip r:embed="rId5">
              <a:alphaModFix/>
            </a:blip>
            <a:srcRect l="67476" t="34619" r="12614" b="26113"/>
            <a:stretch/>
          </p:blipFill>
          <p:spPr>
            <a:xfrm flipH="1">
              <a:off x="9410652" y="3675814"/>
              <a:ext cx="1844093" cy="2673096"/>
            </a:xfrm>
            <a:prstGeom prst="rect">
              <a:avLst/>
            </a:prstGeom>
            <a:noFill/>
            <a:ln>
              <a:noFill/>
            </a:ln>
          </p:spPr>
        </p:pic>
        <p:pic>
          <p:nvPicPr>
            <p:cNvPr id="44" name="Google Shape;557;p26">
              <a:extLst>
                <a:ext uri="{FF2B5EF4-FFF2-40B4-BE49-F238E27FC236}">
                  <a16:creationId xmlns:a16="http://schemas.microsoft.com/office/drawing/2014/main" id="{720BE975-754E-4A9E-B73D-A6EDF5F8CEBA}"/>
                </a:ext>
              </a:extLst>
            </p:cNvPr>
            <p:cNvPicPr preferRelativeResize="0"/>
            <p:nvPr/>
          </p:nvPicPr>
          <p:blipFill rotWithShape="1">
            <a:blip r:embed="rId8">
              <a:alphaModFix/>
            </a:blip>
            <a:srcRect l="16010" t="63551" r="15091" b="8426"/>
            <a:stretch/>
          </p:blipFill>
          <p:spPr>
            <a:xfrm>
              <a:off x="9410652" y="3544811"/>
              <a:ext cx="1836330" cy="559664"/>
            </a:xfrm>
            <a:prstGeom prst="rect">
              <a:avLst/>
            </a:prstGeom>
            <a:noFill/>
            <a:ln>
              <a:noFill/>
            </a:ln>
          </p:spPr>
        </p:pic>
      </p:grpSp>
      <p:grpSp>
        <p:nvGrpSpPr>
          <p:cNvPr id="10" name="קבוצה 9">
            <a:extLst>
              <a:ext uri="{FF2B5EF4-FFF2-40B4-BE49-F238E27FC236}">
                <a16:creationId xmlns:a16="http://schemas.microsoft.com/office/drawing/2014/main" id="{4B567D48-2D59-54E2-5B47-BB92222047CD}"/>
              </a:ext>
            </a:extLst>
          </p:cNvPr>
          <p:cNvGrpSpPr/>
          <p:nvPr/>
        </p:nvGrpSpPr>
        <p:grpSpPr>
          <a:xfrm>
            <a:off x="3151281" y="3435303"/>
            <a:ext cx="2071992" cy="2989730"/>
            <a:chOff x="3151281" y="3435303"/>
            <a:chExt cx="2071992" cy="2989730"/>
          </a:xfrm>
        </p:grpSpPr>
        <p:pic>
          <p:nvPicPr>
            <p:cNvPr id="5" name="Google Shape;416;p18">
              <a:extLst>
                <a:ext uri="{FF2B5EF4-FFF2-40B4-BE49-F238E27FC236}">
                  <a16:creationId xmlns:a16="http://schemas.microsoft.com/office/drawing/2014/main" id="{DDEB21B7-9342-4637-5DCF-FFEC05CC924B}"/>
                </a:ext>
              </a:extLst>
            </p:cNvPr>
            <p:cNvPicPr preferRelativeResize="0"/>
            <p:nvPr/>
          </p:nvPicPr>
          <p:blipFill rotWithShape="1">
            <a:blip r:embed="rId9">
              <a:alphaModFix/>
            </a:blip>
            <a:srcRect l="6084" r="55792"/>
            <a:stretch/>
          </p:blipFill>
          <p:spPr>
            <a:xfrm>
              <a:off x="3151281" y="3435303"/>
              <a:ext cx="2071992" cy="2989730"/>
            </a:xfrm>
            <a:prstGeom prst="roundRect">
              <a:avLst>
                <a:gd name="adj" fmla="val 9846"/>
              </a:avLst>
            </a:prstGeom>
            <a:noFill/>
            <a:ln>
              <a:noFill/>
            </a:ln>
          </p:spPr>
        </p:pic>
        <p:pic>
          <p:nvPicPr>
            <p:cNvPr id="7" name="Google Shape;418;p18" descr="A picture containing text, map, plan&#10;&#10;Description automatically generated">
              <a:extLst>
                <a:ext uri="{FF2B5EF4-FFF2-40B4-BE49-F238E27FC236}">
                  <a16:creationId xmlns:a16="http://schemas.microsoft.com/office/drawing/2014/main" id="{0893A6F0-0F36-EB33-B167-7CC209659CA5}"/>
                </a:ext>
              </a:extLst>
            </p:cNvPr>
            <p:cNvPicPr preferRelativeResize="0"/>
            <p:nvPr/>
          </p:nvPicPr>
          <p:blipFill rotWithShape="1">
            <a:blip r:embed="rId10">
              <a:alphaModFix/>
            </a:blip>
            <a:srcRect/>
            <a:stretch/>
          </p:blipFill>
          <p:spPr>
            <a:xfrm>
              <a:off x="3373126" y="3585874"/>
              <a:ext cx="1727034" cy="1047443"/>
            </a:xfrm>
            <a:prstGeom prst="roundRect">
              <a:avLst>
                <a:gd name="adj" fmla="val 16667"/>
              </a:avLst>
            </a:prstGeom>
            <a:noFill/>
            <a:ln w="57150" cap="flat" cmpd="sng">
              <a:solidFill>
                <a:schemeClr val="dk1"/>
              </a:solidFill>
              <a:prstDash val="solid"/>
              <a:round/>
              <a:headEnd type="none" w="sm" len="sm"/>
              <a:tailEnd type="none" w="sm" len="sm"/>
            </a:ln>
          </p:spPr>
        </p:pic>
      </p:grpSp>
      <p:sp>
        <p:nvSpPr>
          <p:cNvPr id="6" name="תיבת טקסט 5">
            <a:extLst>
              <a:ext uri="{FF2B5EF4-FFF2-40B4-BE49-F238E27FC236}">
                <a16:creationId xmlns:a16="http://schemas.microsoft.com/office/drawing/2014/main" id="{0199F394-A446-B612-27FA-B5BED102A6A7}"/>
              </a:ext>
            </a:extLst>
          </p:cNvPr>
          <p:cNvSpPr txBox="1"/>
          <p:nvPr/>
        </p:nvSpPr>
        <p:spPr>
          <a:xfrm>
            <a:off x="3048886" y="3275112"/>
            <a:ext cx="6097772" cy="307777"/>
          </a:xfrm>
          <a:prstGeom prst="rect">
            <a:avLst/>
          </a:prstGeom>
          <a:noFill/>
        </p:spPr>
        <p:txBody>
          <a:bodyPr wrap="square">
            <a:spAutoFit/>
          </a:bodyPr>
          <a:lstStyle/>
          <a:p>
            <a:r>
              <a:rPr lang="iw-IL" sz="1400" b="1" dirty="0">
                <a:solidFill>
                  <a:srgbClr val="002060"/>
                </a:solidFill>
              </a:rPr>
              <a:t>ותכנון מעבריות </a:t>
            </a:r>
            <a:endParaRPr lang="he-IL" dirty="0"/>
          </a:p>
        </p:txBody>
      </p:sp>
    </p:spTree>
    <p:extLst>
      <p:ext uri="{BB962C8B-B14F-4D97-AF65-F5344CB8AC3E}">
        <p14:creationId xmlns:p14="http://schemas.microsoft.com/office/powerpoint/2010/main" val="10824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8" name="מלבן 7">
            <a:extLst>
              <a:ext uri="{FF2B5EF4-FFF2-40B4-BE49-F238E27FC236}">
                <a16:creationId xmlns:a16="http://schemas.microsoft.com/office/drawing/2014/main" id="{A194EA6D-9FB0-D6F4-F8CA-44991FAAED77}"/>
              </a:ext>
            </a:extLst>
          </p:cNvPr>
          <p:cNvSpPr/>
          <p:nvPr/>
        </p:nvSpPr>
        <p:spPr>
          <a:xfrm>
            <a:off x="3187303" y="3646081"/>
            <a:ext cx="1886776" cy="30810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58" name="Google Shape;258;p7"/>
          <p:cNvGrpSpPr/>
          <p:nvPr/>
        </p:nvGrpSpPr>
        <p:grpSpPr>
          <a:xfrm>
            <a:off x="1053338" y="893158"/>
            <a:ext cx="10254510" cy="2641487"/>
            <a:chOff x="-45734" y="517200"/>
            <a:chExt cx="10254510" cy="2641487"/>
          </a:xfrm>
        </p:grpSpPr>
        <p:sp>
          <p:nvSpPr>
            <p:cNvPr id="259" name="Google Shape;259;p7"/>
            <p:cNvSpPr/>
            <p:nvPr/>
          </p:nvSpPr>
          <p:spPr>
            <a:xfrm>
              <a:off x="3484" y="517200"/>
              <a:ext cx="1886775" cy="2641486"/>
            </a:xfrm>
            <a:prstGeom prst="rect">
              <a:avLst/>
            </a:prstGeom>
            <a:solidFill>
              <a:srgbClr val="FBE2DE">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0" name="Google Shape;260;p7"/>
            <p:cNvSpPr txBox="1"/>
            <p:nvPr/>
          </p:nvSpPr>
          <p:spPr>
            <a:xfrm>
              <a:off x="-45734" y="1507675"/>
              <a:ext cx="1886775" cy="1415992"/>
            </a:xfrm>
            <a:prstGeom prst="rect">
              <a:avLst/>
            </a:prstGeom>
            <a:noFill/>
            <a:ln>
              <a:noFill/>
            </a:ln>
          </p:spPr>
          <p:txBody>
            <a:bodyPr spcFirstLastPara="1" wrap="square" lIns="147100" tIns="330200" rIns="147100" bIns="33020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he-IL" sz="1800" b="1" dirty="0">
                  <a:solidFill>
                    <a:srgbClr val="002060"/>
                  </a:solidFill>
                </a:rPr>
                <a:t>הגדרת מדיניות פיתוח הניידות על בסיס יעדים כמותיים ברורים</a:t>
              </a:r>
            </a:p>
          </p:txBody>
        </p:sp>
        <p:sp>
          <p:nvSpPr>
            <p:cNvPr id="261" name="Google Shape;261;p7"/>
            <p:cNvSpPr/>
            <p:nvPr/>
          </p:nvSpPr>
          <p:spPr>
            <a:xfrm>
              <a:off x="550649" y="781349"/>
              <a:ext cx="792445" cy="79244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2" name="Google Shape;262;p7"/>
            <p:cNvSpPr txBox="1"/>
            <p:nvPr/>
          </p:nvSpPr>
          <p:spPr>
            <a:xfrm>
              <a:off x="666700"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1</a:t>
              </a:r>
              <a:endParaRPr sz="1800" b="1">
                <a:solidFill>
                  <a:srgbClr val="002060"/>
                </a:solidFill>
              </a:endParaRPr>
            </a:p>
          </p:txBody>
        </p:sp>
        <p:sp>
          <p:nvSpPr>
            <p:cNvPr id="263" name="Google Shape;263;p7"/>
            <p:cNvSpPr/>
            <p:nvPr/>
          </p:nvSpPr>
          <p:spPr>
            <a:xfrm>
              <a:off x="3484" y="3158615"/>
              <a:ext cx="1886775" cy="72"/>
            </a:xfrm>
            <a:prstGeom prst="rect">
              <a:avLst/>
            </a:prstGeom>
            <a:solidFill>
              <a:srgbClr val="5A5260"/>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4" name="Google Shape;264;p7"/>
            <p:cNvSpPr/>
            <p:nvPr/>
          </p:nvSpPr>
          <p:spPr>
            <a:xfrm>
              <a:off x="2125246" y="517200"/>
              <a:ext cx="1886775" cy="2641486"/>
            </a:xfrm>
            <a:prstGeom prst="rect">
              <a:avLst/>
            </a:prstGeom>
            <a:solidFill>
              <a:srgbClr val="D9E8F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2060"/>
                </a:solidFill>
              </a:endParaRPr>
            </a:p>
          </p:txBody>
        </p:sp>
        <p:sp>
          <p:nvSpPr>
            <p:cNvPr id="265" name="Google Shape;265;p7"/>
            <p:cNvSpPr txBox="1"/>
            <p:nvPr/>
          </p:nvSpPr>
          <p:spPr>
            <a:xfrm>
              <a:off x="2162726" y="1316283"/>
              <a:ext cx="1886775" cy="1589165"/>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מיפוי </a:t>
              </a:r>
              <a:r>
                <a:rPr lang="he-IL" sz="1800" b="1" dirty="0">
                  <a:solidFill>
                    <a:srgbClr val="002060"/>
                  </a:solidFill>
                </a:rPr>
                <a:t>צ</a:t>
              </a:r>
              <a:r>
                <a:rPr lang="iw-IL" sz="1800" b="1" dirty="0">
                  <a:solidFill>
                    <a:srgbClr val="002060"/>
                  </a:solidFill>
                </a:rPr>
                <a:t>רכי</a:t>
              </a:r>
              <a:r>
                <a:rPr lang="he-IL" sz="1800" b="1" dirty="0">
                  <a:solidFill>
                    <a:srgbClr val="002060"/>
                  </a:solidFill>
                </a:rPr>
                <a:t>ם </a:t>
              </a:r>
              <a:r>
                <a:rPr lang="iw-IL" sz="1800" b="1" dirty="0">
                  <a:solidFill>
                    <a:srgbClr val="002060"/>
                  </a:solidFill>
                </a:rPr>
                <a:t>ופערי ניידות</a:t>
              </a: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r>
                <a:rPr lang="he-IL" sz="1600" b="1" dirty="0">
                  <a:solidFill>
                    <a:srgbClr val="002060"/>
                  </a:solidFill>
                </a:rPr>
                <a:t>על בסיס:</a:t>
              </a:r>
              <a:r>
                <a:rPr lang="en-US" sz="1600" b="1" dirty="0">
                  <a:solidFill>
                    <a:srgbClr val="002060"/>
                  </a:solidFill>
                </a:rPr>
                <a:t> </a:t>
              </a:r>
              <a:r>
                <a:rPr lang="he-IL" sz="1600" b="1" dirty="0">
                  <a:solidFill>
                    <a:srgbClr val="002060"/>
                  </a:solidFill>
                </a:rPr>
                <a:t>סקרים, פניות הציבור,  נתוני נסיעות</a:t>
              </a:r>
            </a:p>
            <a:p>
              <a:pPr marL="0" marR="0" lvl="0" indent="0" algn="ctr" rtl="1">
                <a:lnSpc>
                  <a:spcPct val="90000"/>
                </a:lnSpc>
                <a:spcBef>
                  <a:spcPts val="0"/>
                </a:spcBef>
                <a:spcAft>
                  <a:spcPts val="0"/>
                </a:spcAft>
                <a:buClr>
                  <a:schemeClr val="dk1"/>
                </a:buClr>
                <a:buSzPts val="2000"/>
                <a:buFont typeface="Calibri"/>
                <a:buNone/>
              </a:pPr>
              <a:endParaRPr lang="he-IL"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endParaRPr sz="1800" b="1" dirty="0">
                <a:solidFill>
                  <a:srgbClr val="002060"/>
                </a:solidFill>
              </a:endParaRPr>
            </a:p>
          </p:txBody>
        </p:sp>
        <p:sp>
          <p:nvSpPr>
            <p:cNvPr id="266" name="Google Shape;266;p7"/>
            <p:cNvSpPr/>
            <p:nvPr/>
          </p:nvSpPr>
          <p:spPr>
            <a:xfrm>
              <a:off x="2626103" y="781349"/>
              <a:ext cx="792445" cy="79244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7" name="Google Shape;267;p7"/>
            <p:cNvSpPr txBox="1"/>
            <p:nvPr/>
          </p:nvSpPr>
          <p:spPr>
            <a:xfrm>
              <a:off x="2742154"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2</a:t>
              </a:r>
              <a:endParaRPr sz="1800" b="1">
                <a:solidFill>
                  <a:srgbClr val="002060"/>
                </a:solidFill>
              </a:endParaRPr>
            </a:p>
          </p:txBody>
        </p:sp>
        <p:sp>
          <p:nvSpPr>
            <p:cNvPr id="268" name="Google Shape;268;p7"/>
            <p:cNvSpPr/>
            <p:nvPr/>
          </p:nvSpPr>
          <p:spPr>
            <a:xfrm>
              <a:off x="2078938" y="3158615"/>
              <a:ext cx="1886775" cy="72"/>
            </a:xfrm>
            <a:prstGeom prst="rect">
              <a:avLst/>
            </a:prstGeom>
            <a:solidFill>
              <a:srgbClr val="BE96F6"/>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69" name="Google Shape;269;p7"/>
            <p:cNvSpPr/>
            <p:nvPr/>
          </p:nvSpPr>
          <p:spPr>
            <a:xfrm>
              <a:off x="4154392" y="517200"/>
              <a:ext cx="1886775" cy="2641486"/>
            </a:xfrm>
            <a:prstGeom prst="rect">
              <a:avLst/>
            </a:prstGeom>
            <a:solidFill>
              <a:srgbClr val="D1F5F2">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0" name="Google Shape;270;p7"/>
            <p:cNvSpPr txBox="1"/>
            <p:nvPr/>
          </p:nvSpPr>
          <p:spPr>
            <a:xfrm>
              <a:off x="4132520" y="1490525"/>
              <a:ext cx="1886775"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גישה מערכתית </a:t>
              </a:r>
              <a:r>
                <a:rPr lang="he-IL" sz="1800" b="1" dirty="0">
                  <a:solidFill>
                    <a:srgbClr val="002060"/>
                  </a:solidFill>
                </a:rPr>
                <a:t>ונגישות למוקדי </a:t>
              </a:r>
              <a:r>
                <a:rPr lang="iw-IL" sz="1800" b="1" dirty="0">
                  <a:solidFill>
                    <a:srgbClr val="002060"/>
                  </a:solidFill>
                </a:rPr>
                <a:t> שירות תחב</a:t>
              </a:r>
              <a:r>
                <a:rPr lang="he-IL" sz="1800" b="1" dirty="0">
                  <a:solidFill>
                    <a:srgbClr val="002060"/>
                  </a:solidFill>
                </a:rPr>
                <a:t>"צ</a:t>
              </a:r>
              <a:r>
                <a:rPr lang="iw-IL" sz="1800" b="1" dirty="0">
                  <a:solidFill>
                    <a:srgbClr val="002060"/>
                  </a:solidFill>
                </a:rPr>
                <a:t> </a:t>
              </a:r>
              <a:endParaRPr sz="1800" b="1" dirty="0">
                <a:solidFill>
                  <a:srgbClr val="002060"/>
                </a:solidFill>
              </a:endParaRPr>
            </a:p>
          </p:txBody>
        </p:sp>
        <p:sp>
          <p:nvSpPr>
            <p:cNvPr id="271" name="Google Shape;271;p7"/>
            <p:cNvSpPr/>
            <p:nvPr/>
          </p:nvSpPr>
          <p:spPr>
            <a:xfrm>
              <a:off x="4701557" y="781349"/>
              <a:ext cx="792445" cy="79244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2" name="Google Shape;272;p7"/>
            <p:cNvSpPr txBox="1"/>
            <p:nvPr/>
          </p:nvSpPr>
          <p:spPr>
            <a:xfrm>
              <a:off x="4817608"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3</a:t>
              </a:r>
              <a:endParaRPr sz="1800" b="1">
                <a:solidFill>
                  <a:srgbClr val="002060"/>
                </a:solidFill>
              </a:endParaRPr>
            </a:p>
          </p:txBody>
        </p:sp>
        <p:sp>
          <p:nvSpPr>
            <p:cNvPr id="273" name="Google Shape;273;p7"/>
            <p:cNvSpPr/>
            <p:nvPr/>
          </p:nvSpPr>
          <p:spPr>
            <a:xfrm>
              <a:off x="4154392" y="3158615"/>
              <a:ext cx="1886775" cy="72"/>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4" name="Google Shape;274;p7"/>
            <p:cNvSpPr/>
            <p:nvPr/>
          </p:nvSpPr>
          <p:spPr>
            <a:xfrm>
              <a:off x="6229845" y="517200"/>
              <a:ext cx="1886775" cy="2641486"/>
            </a:xfrm>
            <a:prstGeom prst="rect">
              <a:avLst/>
            </a:prstGeom>
            <a:solidFill>
              <a:srgbClr val="F1E9FD">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5" name="Google Shape;275;p7"/>
            <p:cNvSpPr txBox="1"/>
            <p:nvPr/>
          </p:nvSpPr>
          <p:spPr>
            <a:xfrm>
              <a:off x="6252487" y="1522421"/>
              <a:ext cx="1886775"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פתרונות ניידות </a:t>
              </a:r>
              <a:r>
                <a:rPr lang="iw-IL" sz="1600" b="1" dirty="0">
                  <a:solidFill>
                    <a:srgbClr val="002060"/>
                  </a:solidFill>
                </a:rPr>
                <a:t>Last Mile</a:t>
              </a:r>
              <a:r>
                <a:rPr lang="iw-IL" sz="1800" b="1" dirty="0">
                  <a:solidFill>
                    <a:srgbClr val="002060"/>
                  </a:solidFill>
                </a:rPr>
                <a:t> </a:t>
              </a:r>
              <a:endParaRPr sz="1800" b="1" dirty="0">
                <a:solidFill>
                  <a:srgbClr val="002060"/>
                </a:solidFill>
              </a:endParaRPr>
            </a:p>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ואמצעי תחבורה משלימים</a:t>
              </a:r>
              <a:endParaRPr sz="1800" b="1" dirty="0">
                <a:solidFill>
                  <a:srgbClr val="002060"/>
                </a:solidFill>
              </a:endParaRPr>
            </a:p>
          </p:txBody>
        </p:sp>
        <p:sp>
          <p:nvSpPr>
            <p:cNvPr id="276" name="Google Shape;276;p7"/>
            <p:cNvSpPr/>
            <p:nvPr/>
          </p:nvSpPr>
          <p:spPr>
            <a:xfrm>
              <a:off x="6777010" y="781349"/>
              <a:ext cx="792445" cy="792445"/>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7" name="Google Shape;277;p7"/>
            <p:cNvSpPr txBox="1"/>
            <p:nvPr/>
          </p:nvSpPr>
          <p:spPr>
            <a:xfrm>
              <a:off x="6893061" y="897400"/>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4</a:t>
              </a:r>
              <a:endParaRPr sz="1800" b="1">
                <a:solidFill>
                  <a:srgbClr val="002060"/>
                </a:solidFill>
              </a:endParaRPr>
            </a:p>
          </p:txBody>
        </p:sp>
        <p:sp>
          <p:nvSpPr>
            <p:cNvPr id="278" name="Google Shape;278;p7"/>
            <p:cNvSpPr/>
            <p:nvPr/>
          </p:nvSpPr>
          <p:spPr>
            <a:xfrm>
              <a:off x="6229845" y="3158615"/>
              <a:ext cx="1886775" cy="72"/>
            </a:xfrm>
            <a:prstGeom prst="rect">
              <a:avLst/>
            </a:prstGeom>
            <a:solidFill>
              <a:srgbClr val="2AC2B1"/>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79" name="Google Shape;279;p7"/>
            <p:cNvSpPr/>
            <p:nvPr/>
          </p:nvSpPr>
          <p:spPr>
            <a:xfrm>
              <a:off x="8305299" y="517200"/>
              <a:ext cx="1886775" cy="2641486"/>
            </a:xfrm>
            <a:prstGeom prst="rect">
              <a:avLst/>
            </a:prstGeom>
            <a:solidFill>
              <a:srgbClr val="FEE9D0">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0" name="Google Shape;280;p7"/>
            <p:cNvSpPr txBox="1"/>
            <p:nvPr/>
          </p:nvSpPr>
          <p:spPr>
            <a:xfrm>
              <a:off x="8232672" y="1345929"/>
              <a:ext cx="1976104" cy="1584891"/>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800" b="1" dirty="0">
                  <a:solidFill>
                    <a:srgbClr val="002060"/>
                  </a:solidFill>
                </a:rPr>
                <a:t> מסופוני תחבורה שכונתיים</a:t>
              </a:r>
              <a:r>
                <a:rPr lang="he-IL" sz="1800" b="1" dirty="0">
                  <a:solidFill>
                    <a:srgbClr val="002060"/>
                  </a:solidFill>
                </a:rPr>
                <a:t> - נקודות ל</a:t>
              </a:r>
              <a:r>
                <a:rPr lang="iw-IL" sz="1800" b="1" dirty="0">
                  <a:solidFill>
                    <a:srgbClr val="002060"/>
                  </a:solidFill>
                </a:rPr>
                <a:t>מעבר</a:t>
              </a:r>
              <a:r>
                <a:rPr lang="he-IL" sz="1800" b="1" dirty="0">
                  <a:solidFill>
                    <a:srgbClr val="002060"/>
                  </a:solidFill>
                </a:rPr>
                <a:t> בין אמצעי ניידות והגדלת שיתופי הנסיעות</a:t>
              </a:r>
              <a:endParaRPr sz="1800" b="1" dirty="0">
                <a:solidFill>
                  <a:srgbClr val="002060"/>
                </a:solidFill>
              </a:endParaRPr>
            </a:p>
          </p:txBody>
        </p:sp>
        <p:sp>
          <p:nvSpPr>
            <p:cNvPr id="281" name="Google Shape;281;p7"/>
            <p:cNvSpPr/>
            <p:nvPr/>
          </p:nvSpPr>
          <p:spPr>
            <a:xfrm>
              <a:off x="8852464" y="781349"/>
              <a:ext cx="792445" cy="792445"/>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2" name="Google Shape;282;p7"/>
            <p:cNvSpPr txBox="1"/>
            <p:nvPr/>
          </p:nvSpPr>
          <p:spPr>
            <a:xfrm>
              <a:off x="8998005" y="927285"/>
              <a:ext cx="560343" cy="560343"/>
            </a:xfrm>
            <a:prstGeom prst="rect">
              <a:avLst/>
            </a:prstGeom>
            <a:noFill/>
            <a:ln>
              <a:noFill/>
            </a:ln>
          </p:spPr>
          <p:txBody>
            <a:bodyPr spcFirstLastPara="1" wrap="square" lIns="61775" tIns="12700" rIns="61775" bIns="12700" anchor="ctr" anchorCtr="0">
              <a:noAutofit/>
            </a:bodyPr>
            <a:lstStyle/>
            <a:p>
              <a:pPr marL="0" marR="0" lvl="0" indent="0" algn="ctr" rtl="0">
                <a:lnSpc>
                  <a:spcPct val="90000"/>
                </a:lnSpc>
                <a:spcBef>
                  <a:spcPts val="0"/>
                </a:spcBef>
                <a:spcAft>
                  <a:spcPts val="0"/>
                </a:spcAft>
                <a:buClr>
                  <a:schemeClr val="lt1"/>
                </a:buClr>
                <a:buSzPts val="3800"/>
                <a:buFont typeface="Avenir"/>
                <a:buNone/>
              </a:pPr>
              <a:r>
                <a:rPr lang="iw-IL" sz="1800" b="1">
                  <a:solidFill>
                    <a:srgbClr val="002060"/>
                  </a:solidFill>
                </a:rPr>
                <a:t>5</a:t>
              </a:r>
              <a:endParaRPr sz="1800" b="1">
                <a:solidFill>
                  <a:srgbClr val="002060"/>
                </a:solidFill>
              </a:endParaRPr>
            </a:p>
          </p:txBody>
        </p:sp>
        <p:sp>
          <p:nvSpPr>
            <p:cNvPr id="283" name="Google Shape;283;p7"/>
            <p:cNvSpPr/>
            <p:nvPr/>
          </p:nvSpPr>
          <p:spPr>
            <a:xfrm>
              <a:off x="8305299" y="3158615"/>
              <a:ext cx="1886775" cy="72"/>
            </a:xfrm>
            <a:prstGeom prst="rect">
              <a:avLst/>
            </a:prstGeom>
            <a:solidFill>
              <a:srgbClr val="FF9513"/>
            </a:solidFill>
            <a:ln w="12700" cap="flat" cmpd="sng">
              <a:solidFill>
                <a:srgbClr val="FF951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grpSp>
      <p:sp>
        <p:nvSpPr>
          <p:cNvPr id="284" name="Google Shape;284;p7"/>
          <p:cNvSpPr txBox="1">
            <a:spLocks noGrp="1"/>
          </p:cNvSpPr>
          <p:nvPr>
            <p:ph type="sldNum" idx="12"/>
          </p:nvPr>
        </p:nvSpPr>
        <p:spPr>
          <a:xfrm>
            <a:off x="11525693" y="6451390"/>
            <a:ext cx="454164" cy="3413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iw-IL" sz="1800" b="1" i="0" u="none" strike="noStrike" cap="none">
                <a:solidFill>
                  <a:srgbClr val="002060"/>
                </a:solidFill>
                <a:latin typeface="Arial"/>
                <a:ea typeface="Arial"/>
                <a:cs typeface="Arial"/>
                <a:sym typeface="Arial"/>
              </a:rPr>
              <a:t>6</a:t>
            </a:fld>
            <a:endParaRPr sz="1800" b="1" i="0" u="none" strike="noStrike" cap="none">
              <a:solidFill>
                <a:srgbClr val="002060"/>
              </a:solidFill>
              <a:latin typeface="Arial"/>
              <a:ea typeface="Arial"/>
              <a:cs typeface="Arial"/>
              <a:sym typeface="Arial"/>
            </a:endParaRPr>
          </a:p>
        </p:txBody>
      </p:sp>
      <p:sp>
        <p:nvSpPr>
          <p:cNvPr id="7" name="מלבן 6">
            <a:extLst>
              <a:ext uri="{FF2B5EF4-FFF2-40B4-BE49-F238E27FC236}">
                <a16:creationId xmlns:a16="http://schemas.microsoft.com/office/drawing/2014/main" id="{D6ADBA6A-DFD3-AE69-E8FF-E6E5A47C1F9D}"/>
              </a:ext>
            </a:extLst>
          </p:cNvPr>
          <p:cNvSpPr/>
          <p:nvPr/>
        </p:nvSpPr>
        <p:spPr>
          <a:xfrm>
            <a:off x="1013624" y="3675649"/>
            <a:ext cx="1886776" cy="30810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תיבת טקסט 22">
            <a:extLst>
              <a:ext uri="{FF2B5EF4-FFF2-40B4-BE49-F238E27FC236}">
                <a16:creationId xmlns:a16="http://schemas.microsoft.com/office/drawing/2014/main" id="{87BD58D2-978E-BB91-95E9-6C6AFBAECFBA}"/>
              </a:ext>
            </a:extLst>
          </p:cNvPr>
          <p:cNvSpPr txBox="1"/>
          <p:nvPr/>
        </p:nvSpPr>
        <p:spPr>
          <a:xfrm>
            <a:off x="1017008" y="3734837"/>
            <a:ext cx="1824961" cy="307777"/>
          </a:xfrm>
          <a:prstGeom prst="rect">
            <a:avLst/>
          </a:prstGeom>
          <a:noFill/>
        </p:spPr>
        <p:txBody>
          <a:bodyPr wrap="square">
            <a:spAutoFit/>
          </a:bodyPr>
          <a:lstStyle/>
          <a:p>
            <a:pPr algn="r" rtl="1"/>
            <a:r>
              <a:rPr lang="he-IL" b="1" dirty="0">
                <a:solidFill>
                  <a:schemeClr val="tx1"/>
                </a:solidFill>
              </a:rPr>
              <a:t>יעד מקדם הפיצול</a:t>
            </a:r>
            <a:endParaRPr lang="he-IL" dirty="0"/>
          </a:p>
        </p:txBody>
      </p:sp>
      <p:sp>
        <p:nvSpPr>
          <p:cNvPr id="5" name="מלבן 4">
            <a:extLst>
              <a:ext uri="{FF2B5EF4-FFF2-40B4-BE49-F238E27FC236}">
                <a16:creationId xmlns:a16="http://schemas.microsoft.com/office/drawing/2014/main" id="{9F046E67-F7DC-966A-7D68-6E87BEFE1615}"/>
              </a:ext>
            </a:extLst>
          </p:cNvPr>
          <p:cNvSpPr/>
          <p:nvPr/>
        </p:nvSpPr>
        <p:spPr>
          <a:xfrm>
            <a:off x="9352014" y="3600172"/>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תיבת טקסט 29">
            <a:extLst>
              <a:ext uri="{FF2B5EF4-FFF2-40B4-BE49-F238E27FC236}">
                <a16:creationId xmlns:a16="http://schemas.microsoft.com/office/drawing/2014/main" id="{786C0A6C-F378-EC77-AB29-14064724F490}"/>
              </a:ext>
            </a:extLst>
          </p:cNvPr>
          <p:cNvSpPr txBox="1"/>
          <p:nvPr/>
        </p:nvSpPr>
        <p:spPr>
          <a:xfrm>
            <a:off x="9273828" y="3679998"/>
            <a:ext cx="1824961" cy="307777"/>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מדד:</a:t>
            </a:r>
            <a:r>
              <a:rPr lang="en-US" sz="1400" b="1" dirty="0">
                <a:solidFill>
                  <a:schemeClr val="tx1"/>
                </a:solidFill>
                <a:latin typeface="Arial"/>
                <a:ea typeface="Arial"/>
                <a:cs typeface="Arial"/>
                <a:sym typeface="Arial"/>
              </a:rPr>
              <a:t> </a:t>
            </a:r>
            <a:r>
              <a:rPr lang="he-IL" sz="1400" b="1" dirty="0">
                <a:solidFill>
                  <a:schemeClr val="tx1"/>
                </a:solidFill>
                <a:latin typeface="Arial"/>
                <a:ea typeface="Arial"/>
                <a:cs typeface="Arial"/>
                <a:sym typeface="Arial"/>
              </a:rPr>
              <a:t> מקדם המילוי</a:t>
            </a:r>
            <a:endParaRPr lang="he-IL" dirty="0"/>
          </a:p>
        </p:txBody>
      </p:sp>
      <p:sp>
        <p:nvSpPr>
          <p:cNvPr id="39" name="תיבת טקסט 38">
            <a:extLst>
              <a:ext uri="{FF2B5EF4-FFF2-40B4-BE49-F238E27FC236}">
                <a16:creationId xmlns:a16="http://schemas.microsoft.com/office/drawing/2014/main" id="{AA5A0E79-5C82-D04C-0DE0-9F88C12494AB}"/>
              </a:ext>
            </a:extLst>
          </p:cNvPr>
          <p:cNvSpPr txBox="1"/>
          <p:nvPr/>
        </p:nvSpPr>
        <p:spPr>
          <a:xfrm>
            <a:off x="3120026" y="3727011"/>
            <a:ext cx="1824961" cy="523220"/>
          </a:xfrm>
          <a:prstGeom prst="rect">
            <a:avLst/>
          </a:prstGeom>
          <a:noFill/>
        </p:spPr>
        <p:txBody>
          <a:bodyPr wrap="square">
            <a:spAutoFit/>
          </a:bodyPr>
          <a:lstStyle/>
          <a:p>
            <a:pPr algn="r" rtl="1"/>
            <a:r>
              <a:rPr lang="he-IL" b="1" dirty="0">
                <a:solidFill>
                  <a:schemeClr val="tx1"/>
                </a:solidFill>
              </a:rPr>
              <a:t>יעד ניידות פוטנציאלית</a:t>
            </a:r>
          </a:p>
          <a:p>
            <a:pPr algn="r" rtl="1"/>
            <a:r>
              <a:rPr lang="he-IL" b="1" dirty="0" err="1">
                <a:solidFill>
                  <a:schemeClr val="tx1"/>
                </a:solidFill>
              </a:rPr>
              <a:t>בתח"צ</a:t>
            </a:r>
            <a:r>
              <a:rPr lang="he-IL" b="1" dirty="0">
                <a:solidFill>
                  <a:schemeClr val="tx1"/>
                </a:solidFill>
              </a:rPr>
              <a:t> / לרכב פרטי</a:t>
            </a:r>
            <a:endParaRPr lang="he-IL" dirty="0"/>
          </a:p>
        </p:txBody>
      </p:sp>
      <p:sp>
        <p:nvSpPr>
          <p:cNvPr id="4" name="מלבן 3">
            <a:extLst>
              <a:ext uri="{FF2B5EF4-FFF2-40B4-BE49-F238E27FC236}">
                <a16:creationId xmlns:a16="http://schemas.microsoft.com/office/drawing/2014/main" id="{575D3DEA-DCD5-3DB7-74B2-8ED89C15EBE1}"/>
              </a:ext>
            </a:extLst>
          </p:cNvPr>
          <p:cNvSpPr/>
          <p:nvPr/>
        </p:nvSpPr>
        <p:spPr>
          <a:xfrm>
            <a:off x="7295761" y="3613354"/>
            <a:ext cx="1886776" cy="30810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26677644-64D1-F5A6-7487-84951B945DC2}"/>
              </a:ext>
            </a:extLst>
          </p:cNvPr>
          <p:cNvSpPr/>
          <p:nvPr/>
        </p:nvSpPr>
        <p:spPr>
          <a:xfrm>
            <a:off x="5253565" y="3628354"/>
            <a:ext cx="1886776" cy="30810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תיבת טקסט 13">
            <a:extLst>
              <a:ext uri="{FF2B5EF4-FFF2-40B4-BE49-F238E27FC236}">
                <a16:creationId xmlns:a16="http://schemas.microsoft.com/office/drawing/2014/main" id="{B7D2BA41-3241-2A97-E55C-2F1DCF0B337B}"/>
              </a:ext>
            </a:extLst>
          </p:cNvPr>
          <p:cNvSpPr txBox="1"/>
          <p:nvPr/>
        </p:nvSpPr>
        <p:spPr>
          <a:xfrm>
            <a:off x="1052447" y="4099888"/>
            <a:ext cx="1824961" cy="738664"/>
          </a:xfrm>
          <a:prstGeom prst="rect">
            <a:avLst/>
          </a:prstGeom>
          <a:noFill/>
        </p:spPr>
        <p:txBody>
          <a:bodyPr wrap="square">
            <a:spAutoFit/>
          </a:bodyPr>
          <a:lstStyle/>
          <a:p>
            <a:pPr algn="r" rtl="1"/>
            <a:r>
              <a:rPr lang="he-IL" sz="1400" b="1" dirty="0">
                <a:solidFill>
                  <a:schemeClr val="tx1"/>
                </a:solidFill>
                <a:latin typeface="Arial"/>
                <a:ea typeface="Arial"/>
                <a:cs typeface="Arial"/>
                <a:sym typeface="Arial"/>
              </a:rPr>
              <a:t>יכולת הערכה כמותית של יעד מקדם הפיצול כבסיס למדיניות</a:t>
            </a:r>
            <a:endParaRPr lang="he-IL" dirty="0"/>
          </a:p>
        </p:txBody>
      </p:sp>
      <p:pic>
        <p:nvPicPr>
          <p:cNvPr id="24" name="תמונה 23">
            <a:extLst>
              <a:ext uri="{FF2B5EF4-FFF2-40B4-BE49-F238E27FC236}">
                <a16:creationId xmlns:a16="http://schemas.microsoft.com/office/drawing/2014/main" id="{4883948A-9349-7D9E-B6FE-E829987E0008}"/>
              </a:ext>
            </a:extLst>
          </p:cNvPr>
          <p:cNvPicPr>
            <a:picLocks noChangeAspect="1"/>
          </p:cNvPicPr>
          <p:nvPr/>
        </p:nvPicPr>
        <p:blipFill>
          <a:blip r:embed="rId3"/>
          <a:srcRect l="56899" t="57435" r="32322" b="21738"/>
          <a:stretch/>
        </p:blipFill>
        <p:spPr>
          <a:xfrm>
            <a:off x="1062227" y="4770739"/>
            <a:ext cx="1799509" cy="1955961"/>
          </a:xfrm>
          <a:prstGeom prst="rect">
            <a:avLst/>
          </a:prstGeom>
        </p:spPr>
      </p:pic>
      <p:pic>
        <p:nvPicPr>
          <p:cNvPr id="43" name="תמונה 42">
            <a:extLst>
              <a:ext uri="{FF2B5EF4-FFF2-40B4-BE49-F238E27FC236}">
                <a16:creationId xmlns:a16="http://schemas.microsoft.com/office/drawing/2014/main" id="{17A719D9-74C7-5804-79C4-4B5BD76D4611}"/>
              </a:ext>
            </a:extLst>
          </p:cNvPr>
          <p:cNvPicPr>
            <a:picLocks noChangeAspect="1"/>
          </p:cNvPicPr>
          <p:nvPr/>
        </p:nvPicPr>
        <p:blipFill>
          <a:blip r:embed="rId3"/>
          <a:srcRect l="56899" t="57435" r="32322" b="21738"/>
          <a:stretch/>
        </p:blipFill>
        <p:spPr>
          <a:xfrm>
            <a:off x="3224182" y="4742383"/>
            <a:ext cx="1799509" cy="1955961"/>
          </a:xfrm>
          <a:prstGeom prst="rect">
            <a:avLst/>
          </a:prstGeom>
        </p:spPr>
      </p:pic>
      <p:sp>
        <p:nvSpPr>
          <p:cNvPr id="46" name="תיבת טקסט 45">
            <a:extLst>
              <a:ext uri="{FF2B5EF4-FFF2-40B4-BE49-F238E27FC236}">
                <a16:creationId xmlns:a16="http://schemas.microsoft.com/office/drawing/2014/main" id="{B39BD667-8DA7-02D1-F3CF-5212BEFBD3E2}"/>
              </a:ext>
            </a:extLst>
          </p:cNvPr>
          <p:cNvSpPr txBox="1"/>
          <p:nvPr/>
        </p:nvSpPr>
        <p:spPr>
          <a:xfrm>
            <a:off x="5284370" y="3646081"/>
            <a:ext cx="1824961" cy="523220"/>
          </a:xfrm>
          <a:prstGeom prst="rect">
            <a:avLst/>
          </a:prstGeom>
          <a:noFill/>
        </p:spPr>
        <p:txBody>
          <a:bodyPr wrap="square">
            <a:spAutoFit/>
          </a:bodyPr>
          <a:lstStyle/>
          <a:p>
            <a:pPr algn="r" rtl="1"/>
            <a:r>
              <a:rPr lang="he-IL" b="1" dirty="0">
                <a:solidFill>
                  <a:schemeClr val="tx1"/>
                </a:solidFill>
              </a:rPr>
              <a:t>יעד נגישות ליעדים  </a:t>
            </a:r>
            <a:r>
              <a:rPr lang="he-IL" b="1" dirty="0" err="1">
                <a:solidFill>
                  <a:schemeClr val="tx1"/>
                </a:solidFill>
              </a:rPr>
              <a:t>בתח"צ</a:t>
            </a:r>
            <a:r>
              <a:rPr lang="he-IL" b="1" dirty="0">
                <a:solidFill>
                  <a:schemeClr val="tx1"/>
                </a:solidFill>
              </a:rPr>
              <a:t> / לרכב פרטי</a:t>
            </a:r>
            <a:endParaRPr lang="he-IL" dirty="0"/>
          </a:p>
        </p:txBody>
      </p:sp>
      <p:pic>
        <p:nvPicPr>
          <p:cNvPr id="47" name="תמונה 46">
            <a:extLst>
              <a:ext uri="{FF2B5EF4-FFF2-40B4-BE49-F238E27FC236}">
                <a16:creationId xmlns:a16="http://schemas.microsoft.com/office/drawing/2014/main" id="{BB2DF9F2-CE08-C755-2348-0726840755A8}"/>
              </a:ext>
            </a:extLst>
          </p:cNvPr>
          <p:cNvPicPr>
            <a:picLocks noChangeAspect="1"/>
          </p:cNvPicPr>
          <p:nvPr/>
        </p:nvPicPr>
        <p:blipFill>
          <a:blip r:embed="rId3"/>
          <a:srcRect l="56899" t="57435" r="32322" b="21738"/>
          <a:stretch/>
        </p:blipFill>
        <p:spPr>
          <a:xfrm>
            <a:off x="5343607" y="4703393"/>
            <a:ext cx="1799509" cy="1955961"/>
          </a:xfrm>
          <a:prstGeom prst="rect">
            <a:avLst/>
          </a:prstGeom>
        </p:spPr>
      </p:pic>
      <p:pic>
        <p:nvPicPr>
          <p:cNvPr id="48" name="תמונה 47">
            <a:extLst>
              <a:ext uri="{FF2B5EF4-FFF2-40B4-BE49-F238E27FC236}">
                <a16:creationId xmlns:a16="http://schemas.microsoft.com/office/drawing/2014/main" id="{FDE50DDC-1989-7C10-5C52-42A20BD71BC6}"/>
              </a:ext>
            </a:extLst>
          </p:cNvPr>
          <p:cNvPicPr>
            <a:picLocks noChangeAspect="1"/>
          </p:cNvPicPr>
          <p:nvPr/>
        </p:nvPicPr>
        <p:blipFill>
          <a:blip r:embed="rId3"/>
          <a:srcRect l="56899" t="57435" r="32322" b="21738"/>
          <a:stretch/>
        </p:blipFill>
        <p:spPr>
          <a:xfrm>
            <a:off x="9420041" y="4668663"/>
            <a:ext cx="1799509" cy="1955961"/>
          </a:xfrm>
          <a:prstGeom prst="rect">
            <a:avLst/>
          </a:prstGeom>
        </p:spPr>
      </p:pic>
      <p:sp>
        <p:nvSpPr>
          <p:cNvPr id="49" name="מלבן 48">
            <a:extLst>
              <a:ext uri="{FF2B5EF4-FFF2-40B4-BE49-F238E27FC236}">
                <a16:creationId xmlns:a16="http://schemas.microsoft.com/office/drawing/2014/main" id="{A1CE47E6-881E-CBAE-A267-160D51554DF7}"/>
              </a:ext>
            </a:extLst>
          </p:cNvPr>
          <p:cNvSpPr/>
          <p:nvPr/>
        </p:nvSpPr>
        <p:spPr>
          <a:xfrm>
            <a:off x="9462430" y="5007936"/>
            <a:ext cx="1703955"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תיבת טקסט 49">
            <a:extLst>
              <a:ext uri="{FF2B5EF4-FFF2-40B4-BE49-F238E27FC236}">
                <a16:creationId xmlns:a16="http://schemas.microsoft.com/office/drawing/2014/main" id="{82A9CA99-ACCA-7171-86B3-D247FD4B74AD}"/>
              </a:ext>
            </a:extLst>
          </p:cNvPr>
          <p:cNvSpPr txBox="1"/>
          <p:nvPr/>
        </p:nvSpPr>
        <p:spPr>
          <a:xfrm>
            <a:off x="7276208" y="3617727"/>
            <a:ext cx="1824961" cy="738664"/>
          </a:xfrm>
          <a:prstGeom prst="rect">
            <a:avLst/>
          </a:prstGeom>
          <a:noFill/>
        </p:spPr>
        <p:txBody>
          <a:bodyPr wrap="square">
            <a:spAutoFit/>
          </a:bodyPr>
          <a:lstStyle/>
          <a:p>
            <a:pPr algn="r" rtl="1"/>
            <a:r>
              <a:rPr lang="he-IL" b="1" dirty="0">
                <a:solidFill>
                  <a:schemeClr val="tx1"/>
                </a:solidFill>
              </a:rPr>
              <a:t>יעד נגישות לתחנות אוטובוס /רכבת</a:t>
            </a:r>
          </a:p>
          <a:p>
            <a:pPr algn="r" rtl="1"/>
            <a:r>
              <a:rPr lang="he-IL" b="1" dirty="0">
                <a:solidFill>
                  <a:schemeClr val="tx1"/>
                </a:solidFill>
              </a:rPr>
              <a:t> </a:t>
            </a:r>
            <a:r>
              <a:rPr lang="he-IL" b="1" dirty="0" err="1">
                <a:solidFill>
                  <a:schemeClr val="tx1"/>
                </a:solidFill>
              </a:rPr>
              <a:t>בתח"צ</a:t>
            </a:r>
            <a:r>
              <a:rPr lang="he-IL" b="1" dirty="0">
                <a:solidFill>
                  <a:schemeClr val="tx1"/>
                </a:solidFill>
              </a:rPr>
              <a:t> / לרכב פרטי</a:t>
            </a:r>
            <a:endParaRPr lang="he-IL" dirty="0"/>
          </a:p>
        </p:txBody>
      </p:sp>
      <p:pic>
        <p:nvPicPr>
          <p:cNvPr id="51" name="תמונה 50">
            <a:extLst>
              <a:ext uri="{FF2B5EF4-FFF2-40B4-BE49-F238E27FC236}">
                <a16:creationId xmlns:a16="http://schemas.microsoft.com/office/drawing/2014/main" id="{BDEE3CF6-3DFB-1735-B443-938E1437AFF1}"/>
              </a:ext>
            </a:extLst>
          </p:cNvPr>
          <p:cNvPicPr>
            <a:picLocks noChangeAspect="1"/>
          </p:cNvPicPr>
          <p:nvPr/>
        </p:nvPicPr>
        <p:blipFill>
          <a:blip r:embed="rId3"/>
          <a:srcRect l="56899" t="57435" r="32322" b="21738"/>
          <a:stretch/>
        </p:blipFill>
        <p:spPr>
          <a:xfrm>
            <a:off x="7367339" y="4675036"/>
            <a:ext cx="1799509" cy="1955961"/>
          </a:xfrm>
          <a:prstGeom prst="rect">
            <a:avLst/>
          </a:prstGeom>
        </p:spPr>
      </p:pic>
    </p:spTree>
    <p:extLst>
      <p:ext uri="{BB962C8B-B14F-4D97-AF65-F5344CB8AC3E}">
        <p14:creationId xmlns:p14="http://schemas.microsoft.com/office/powerpoint/2010/main" val="133122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84" name="Google Shape;284;p7"/>
          <p:cNvSpPr txBox="1">
            <a:spLocks noGrp="1"/>
          </p:cNvSpPr>
          <p:nvPr>
            <p:ph type="sldNum" idx="12"/>
          </p:nvPr>
        </p:nvSpPr>
        <p:spPr>
          <a:xfrm>
            <a:off x="9197136" y="6291893"/>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iw-IL" sz="1800" b="1" i="0" u="none" strike="noStrike" cap="none">
                <a:solidFill>
                  <a:srgbClr val="002060"/>
                </a:solidFill>
                <a:latin typeface="Arial"/>
                <a:ea typeface="Arial"/>
                <a:cs typeface="Arial"/>
                <a:sym typeface="Arial"/>
              </a:rPr>
              <a:t>7</a:t>
            </a:fld>
            <a:endParaRPr sz="1800" b="1" i="0" u="none" strike="noStrike" cap="none">
              <a:solidFill>
                <a:srgbClr val="002060"/>
              </a:solidFill>
              <a:latin typeface="Arial"/>
              <a:ea typeface="Arial"/>
              <a:cs typeface="Arial"/>
              <a:sym typeface="Arial"/>
            </a:endParaRPr>
          </a:p>
        </p:txBody>
      </p:sp>
      <p:grpSp>
        <p:nvGrpSpPr>
          <p:cNvPr id="285" name="Google Shape;285;p7"/>
          <p:cNvGrpSpPr/>
          <p:nvPr/>
        </p:nvGrpSpPr>
        <p:grpSpPr>
          <a:xfrm>
            <a:off x="1084000" y="788320"/>
            <a:ext cx="10268863" cy="2547257"/>
            <a:chOff x="3484" y="0"/>
            <a:chExt cx="10268863" cy="2547257"/>
          </a:xfrm>
        </p:grpSpPr>
        <p:sp>
          <p:nvSpPr>
            <p:cNvPr id="286" name="Google Shape;286;p7"/>
            <p:cNvSpPr/>
            <p:nvPr/>
          </p:nvSpPr>
          <p:spPr>
            <a:xfrm>
              <a:off x="3484" y="0"/>
              <a:ext cx="1886775" cy="2547257"/>
            </a:xfrm>
            <a:prstGeom prst="rect">
              <a:avLst/>
            </a:prstGeom>
            <a:solidFill>
              <a:srgbClr val="F8C7BE">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7" name="Google Shape;287;p7"/>
            <p:cNvSpPr txBox="1"/>
            <p:nvPr/>
          </p:nvSpPr>
          <p:spPr>
            <a:xfrm>
              <a:off x="3484"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אפליקציה עירונית לתחבורה ומוקד מידע לנוסע / פניות הציבור</a:t>
              </a:r>
              <a:endParaRPr sz="1600" b="1" dirty="0">
                <a:solidFill>
                  <a:srgbClr val="002060"/>
                </a:solidFill>
              </a:endParaRPr>
            </a:p>
          </p:txBody>
        </p:sp>
        <p:sp>
          <p:nvSpPr>
            <p:cNvPr id="288" name="Google Shape;288;p7"/>
            <p:cNvSpPr/>
            <p:nvPr/>
          </p:nvSpPr>
          <p:spPr>
            <a:xfrm>
              <a:off x="587411" y="325297"/>
              <a:ext cx="764177" cy="76417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89" name="Google Shape;289;p7"/>
            <p:cNvSpPr txBox="1"/>
            <p:nvPr/>
          </p:nvSpPr>
          <p:spPr>
            <a:xfrm>
              <a:off x="699322" y="437208"/>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1</a:t>
              </a:r>
              <a:endParaRPr sz="1800" b="1">
                <a:solidFill>
                  <a:srgbClr val="002060"/>
                </a:solidFill>
              </a:endParaRPr>
            </a:p>
          </p:txBody>
        </p:sp>
        <p:sp>
          <p:nvSpPr>
            <p:cNvPr id="290" name="Google Shape;290;p7"/>
            <p:cNvSpPr/>
            <p:nvPr/>
          </p:nvSpPr>
          <p:spPr>
            <a:xfrm>
              <a:off x="3484" y="2547185"/>
              <a:ext cx="1886775" cy="72"/>
            </a:xfrm>
            <a:prstGeom prst="rect">
              <a:avLst/>
            </a:prstGeom>
            <a:solidFill>
              <a:srgbClr val="5A5260"/>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1" name="Google Shape;291;p7"/>
            <p:cNvSpPr/>
            <p:nvPr/>
          </p:nvSpPr>
          <p:spPr>
            <a:xfrm>
              <a:off x="2078938" y="0"/>
              <a:ext cx="1886775" cy="2547257"/>
            </a:xfrm>
            <a:prstGeom prst="rect">
              <a:avLst/>
            </a:prstGeom>
            <a:solidFill>
              <a:srgbClr val="92BCF6">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2" name="Google Shape;292;p7"/>
            <p:cNvSpPr txBox="1"/>
            <p:nvPr/>
          </p:nvSpPr>
          <p:spPr>
            <a:xfrm>
              <a:off x="2078938"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תשתית דיגיטלית לניהול ידע, שיטות וכלים לתכנון אורבני </a:t>
              </a:r>
              <a:endParaRPr sz="1600" b="1" dirty="0">
                <a:solidFill>
                  <a:srgbClr val="002060"/>
                </a:solidFill>
              </a:endParaRPr>
            </a:p>
          </p:txBody>
        </p:sp>
        <p:sp>
          <p:nvSpPr>
            <p:cNvPr id="293" name="Google Shape;293;p7"/>
            <p:cNvSpPr/>
            <p:nvPr/>
          </p:nvSpPr>
          <p:spPr>
            <a:xfrm>
              <a:off x="2640237" y="254725"/>
              <a:ext cx="764177" cy="7641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4" name="Google Shape;294;p7"/>
            <p:cNvSpPr txBox="1"/>
            <p:nvPr/>
          </p:nvSpPr>
          <p:spPr>
            <a:xfrm>
              <a:off x="2752148"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2</a:t>
              </a:r>
              <a:endParaRPr sz="1800" b="1">
                <a:solidFill>
                  <a:srgbClr val="002060"/>
                </a:solidFill>
              </a:endParaRPr>
            </a:p>
          </p:txBody>
        </p:sp>
        <p:sp>
          <p:nvSpPr>
            <p:cNvPr id="295" name="Google Shape;295;p7"/>
            <p:cNvSpPr/>
            <p:nvPr/>
          </p:nvSpPr>
          <p:spPr>
            <a:xfrm>
              <a:off x="2078938" y="2547185"/>
              <a:ext cx="1886775" cy="72"/>
            </a:xfrm>
            <a:prstGeom prst="rect">
              <a:avLst/>
            </a:prstGeom>
            <a:solidFill>
              <a:srgbClr val="BE96F6"/>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6" name="Google Shape;296;p7"/>
            <p:cNvSpPr/>
            <p:nvPr/>
          </p:nvSpPr>
          <p:spPr>
            <a:xfrm>
              <a:off x="4154392" y="0"/>
              <a:ext cx="1886775" cy="2547257"/>
            </a:xfrm>
            <a:prstGeom prst="rect">
              <a:avLst/>
            </a:prstGeom>
            <a:solidFill>
              <a:srgbClr val="79E1D5">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7" name="Google Shape;297;p7"/>
            <p:cNvSpPr txBox="1"/>
            <p:nvPr/>
          </p:nvSpPr>
          <p:spPr>
            <a:xfrm>
              <a:off x="4154392" y="967957"/>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מרכז יזמות ואינטגרציה לפתרונות ניידות בשירות</a:t>
              </a:r>
              <a:endParaRPr sz="1600" b="1" dirty="0">
                <a:solidFill>
                  <a:srgbClr val="002060"/>
                </a:solidFill>
              </a:endParaRPr>
            </a:p>
          </p:txBody>
        </p:sp>
        <p:sp>
          <p:nvSpPr>
            <p:cNvPr id="298" name="Google Shape;298;p7"/>
            <p:cNvSpPr/>
            <p:nvPr/>
          </p:nvSpPr>
          <p:spPr>
            <a:xfrm>
              <a:off x="4715691" y="254725"/>
              <a:ext cx="764177" cy="764177"/>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299" name="Google Shape;299;p7"/>
            <p:cNvSpPr txBox="1"/>
            <p:nvPr/>
          </p:nvSpPr>
          <p:spPr>
            <a:xfrm>
              <a:off x="4827602"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3</a:t>
              </a:r>
              <a:endParaRPr sz="1800" b="1">
                <a:solidFill>
                  <a:srgbClr val="002060"/>
                </a:solidFill>
              </a:endParaRPr>
            </a:p>
          </p:txBody>
        </p:sp>
        <p:sp>
          <p:nvSpPr>
            <p:cNvPr id="300" name="Google Shape;300;p7"/>
            <p:cNvSpPr/>
            <p:nvPr/>
          </p:nvSpPr>
          <p:spPr>
            <a:xfrm>
              <a:off x="4154392" y="2547185"/>
              <a:ext cx="1886775" cy="72"/>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1" name="Google Shape;301;p7"/>
            <p:cNvSpPr/>
            <p:nvPr/>
          </p:nvSpPr>
          <p:spPr>
            <a:xfrm>
              <a:off x="6229845" y="0"/>
              <a:ext cx="1886775" cy="2547257"/>
            </a:xfrm>
            <a:prstGeom prst="rect">
              <a:avLst/>
            </a:prstGeom>
            <a:solidFill>
              <a:srgbClr val="D8C0FA">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2" name="Google Shape;302;p7"/>
            <p:cNvSpPr txBox="1"/>
            <p:nvPr/>
          </p:nvSpPr>
          <p:spPr>
            <a:xfrm>
              <a:off x="6229845" y="936842"/>
              <a:ext cx="1886775" cy="1528354"/>
            </a:xfrm>
            <a:prstGeom prst="rect">
              <a:avLst/>
            </a:prstGeom>
            <a:noFill/>
            <a:ln>
              <a:noFill/>
            </a:ln>
          </p:spPr>
          <p:txBody>
            <a:bodyPr spcFirstLastPara="1" wrap="square" lIns="147100" tIns="330200" rIns="147100" bIns="330200" anchor="t" anchorCtr="0">
              <a:noAutofit/>
            </a:bodyPr>
            <a:lstStyle/>
            <a:p>
              <a:pPr marL="0" marR="0" lvl="0" indent="0" algn="ctr" rtl="1">
                <a:lnSpc>
                  <a:spcPct val="90000"/>
                </a:lnSpc>
                <a:spcBef>
                  <a:spcPts val="0"/>
                </a:spcBef>
                <a:spcAft>
                  <a:spcPts val="0"/>
                </a:spcAft>
                <a:buClr>
                  <a:schemeClr val="dk1"/>
                </a:buClr>
                <a:buSzPts val="2000"/>
                <a:buFont typeface="Calibri"/>
                <a:buNone/>
              </a:pPr>
              <a:r>
                <a:rPr lang="iw-IL" sz="1600" b="1" dirty="0">
                  <a:solidFill>
                    <a:srgbClr val="002060"/>
                  </a:solidFill>
                </a:rPr>
                <a:t>תכנון ויישום מחקרי מדיניות קטני מימדים Living Lab</a:t>
              </a:r>
              <a:endParaRPr sz="1600" b="1" dirty="0">
                <a:solidFill>
                  <a:srgbClr val="002060"/>
                </a:solidFill>
              </a:endParaRPr>
            </a:p>
          </p:txBody>
        </p:sp>
        <p:sp>
          <p:nvSpPr>
            <p:cNvPr id="303" name="Google Shape;303;p7"/>
            <p:cNvSpPr/>
            <p:nvPr/>
          </p:nvSpPr>
          <p:spPr>
            <a:xfrm>
              <a:off x="6791145" y="254725"/>
              <a:ext cx="764177" cy="76417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4" name="Google Shape;304;p7"/>
            <p:cNvSpPr txBox="1"/>
            <p:nvPr/>
          </p:nvSpPr>
          <p:spPr>
            <a:xfrm>
              <a:off x="6903056"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4</a:t>
              </a:r>
              <a:endParaRPr sz="1800" b="1">
                <a:solidFill>
                  <a:srgbClr val="002060"/>
                </a:solidFill>
              </a:endParaRPr>
            </a:p>
          </p:txBody>
        </p:sp>
        <p:sp>
          <p:nvSpPr>
            <p:cNvPr id="305" name="Google Shape;305;p7"/>
            <p:cNvSpPr/>
            <p:nvPr/>
          </p:nvSpPr>
          <p:spPr>
            <a:xfrm>
              <a:off x="6229845" y="2547185"/>
              <a:ext cx="1886775" cy="72"/>
            </a:xfrm>
            <a:prstGeom prst="rect">
              <a:avLst/>
            </a:prstGeom>
            <a:solidFill>
              <a:srgbClr val="2AC2B1"/>
            </a:solidFill>
            <a:ln w="12700" cap="flat" cmpd="sng">
              <a:solidFill>
                <a:schemeClr val="accent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6" name="Google Shape;306;p7"/>
            <p:cNvSpPr/>
            <p:nvPr/>
          </p:nvSpPr>
          <p:spPr>
            <a:xfrm>
              <a:off x="8305299" y="0"/>
              <a:ext cx="1886775" cy="2547257"/>
            </a:xfrm>
            <a:prstGeom prst="rect">
              <a:avLst/>
            </a:prstGeom>
            <a:solidFill>
              <a:srgbClr val="FFBE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7" name="Google Shape;307;p7"/>
            <p:cNvSpPr txBox="1"/>
            <p:nvPr/>
          </p:nvSpPr>
          <p:spPr>
            <a:xfrm>
              <a:off x="8148659" y="877471"/>
              <a:ext cx="2123688" cy="1528500"/>
            </a:xfrm>
            <a:prstGeom prst="rect">
              <a:avLst/>
            </a:prstGeom>
            <a:noFill/>
            <a:ln>
              <a:noFill/>
            </a:ln>
          </p:spPr>
          <p:txBody>
            <a:bodyPr spcFirstLastPara="1" wrap="square" lIns="147100" tIns="330200" rIns="147100" bIns="330200" anchor="t" anchorCtr="0">
              <a:noAutofit/>
            </a:bodyPr>
            <a:lstStyle/>
            <a:p>
              <a:pPr marL="0" marR="0" lvl="0" indent="0" algn="ctr" rtl="1">
                <a:lnSpc>
                  <a:spcPct val="100000"/>
                </a:lnSpc>
                <a:spcBef>
                  <a:spcPts val="0"/>
                </a:spcBef>
                <a:spcAft>
                  <a:spcPts val="0"/>
                </a:spcAft>
                <a:buClr>
                  <a:schemeClr val="dk1"/>
                </a:buClr>
                <a:buSzPts val="2000"/>
                <a:buFont typeface="Calibri"/>
                <a:buNone/>
              </a:pPr>
              <a:r>
                <a:rPr lang="he-IL" sz="1600" b="1" dirty="0">
                  <a:solidFill>
                    <a:srgbClr val="002060"/>
                  </a:solidFill>
                </a:rPr>
                <a:t>מנגנון תמריצים ומעבר לשימוש </a:t>
              </a:r>
              <a:r>
                <a:rPr lang="he-IL" sz="1600" b="1" dirty="0" err="1">
                  <a:solidFill>
                    <a:srgbClr val="002060"/>
                  </a:solidFill>
                </a:rPr>
                <a:t>בתחב"צ</a:t>
              </a:r>
              <a:r>
                <a:rPr lang="he-IL" sz="1600" b="1" dirty="0">
                  <a:solidFill>
                    <a:srgbClr val="002060"/>
                  </a:solidFill>
                </a:rPr>
                <a:t> ושיתופי נסיעות</a:t>
              </a:r>
              <a:endParaRPr sz="1600" b="1" dirty="0">
                <a:solidFill>
                  <a:srgbClr val="002060"/>
                </a:solidFill>
              </a:endParaRPr>
            </a:p>
          </p:txBody>
        </p:sp>
        <p:sp>
          <p:nvSpPr>
            <p:cNvPr id="308" name="Google Shape;308;p7"/>
            <p:cNvSpPr/>
            <p:nvPr/>
          </p:nvSpPr>
          <p:spPr>
            <a:xfrm>
              <a:off x="8866598" y="254725"/>
              <a:ext cx="764177" cy="764177"/>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sp>
          <p:nvSpPr>
            <p:cNvPr id="309" name="Google Shape;309;p7"/>
            <p:cNvSpPr txBox="1"/>
            <p:nvPr/>
          </p:nvSpPr>
          <p:spPr>
            <a:xfrm>
              <a:off x="8978509" y="366636"/>
              <a:ext cx="540355" cy="540355"/>
            </a:xfrm>
            <a:prstGeom prst="rect">
              <a:avLst/>
            </a:prstGeom>
            <a:noFill/>
            <a:ln>
              <a:noFill/>
            </a:ln>
          </p:spPr>
          <p:txBody>
            <a:bodyPr spcFirstLastPara="1" wrap="square" lIns="59575" tIns="12700" rIns="59575" bIns="12700" anchor="ctr" anchorCtr="0">
              <a:noAutofit/>
            </a:bodyPr>
            <a:lstStyle/>
            <a:p>
              <a:pPr marL="0" marR="0" lvl="0" indent="0" algn="ctr" rtl="0">
                <a:lnSpc>
                  <a:spcPct val="90000"/>
                </a:lnSpc>
                <a:spcBef>
                  <a:spcPts val="0"/>
                </a:spcBef>
                <a:spcAft>
                  <a:spcPts val="0"/>
                </a:spcAft>
                <a:buClr>
                  <a:schemeClr val="lt1"/>
                </a:buClr>
                <a:buSzPts val="3700"/>
                <a:buFont typeface="Avenir"/>
                <a:buNone/>
              </a:pPr>
              <a:r>
                <a:rPr lang="iw-IL" sz="1800" b="1">
                  <a:solidFill>
                    <a:srgbClr val="002060"/>
                  </a:solidFill>
                </a:rPr>
                <a:t>5</a:t>
              </a:r>
              <a:endParaRPr sz="1800" b="1">
                <a:solidFill>
                  <a:srgbClr val="002060"/>
                </a:solidFill>
              </a:endParaRPr>
            </a:p>
          </p:txBody>
        </p:sp>
        <p:sp>
          <p:nvSpPr>
            <p:cNvPr id="310" name="Google Shape;310;p7"/>
            <p:cNvSpPr/>
            <p:nvPr/>
          </p:nvSpPr>
          <p:spPr>
            <a:xfrm>
              <a:off x="8305299" y="2547185"/>
              <a:ext cx="1886775" cy="72"/>
            </a:xfrm>
            <a:prstGeom prst="rect">
              <a:avLst/>
            </a:prstGeom>
            <a:solidFill>
              <a:srgbClr val="FF9513"/>
            </a:solidFill>
            <a:ln w="12700" cap="flat" cmpd="sng">
              <a:solidFill>
                <a:srgbClr val="FF951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2060"/>
                </a:solidFill>
              </a:endParaRPr>
            </a:p>
          </p:txBody>
        </p:sp>
      </p:grpSp>
      <p:sp>
        <p:nvSpPr>
          <p:cNvPr id="311" name="Google Shape;311;p7"/>
          <p:cNvSpPr/>
          <p:nvPr/>
        </p:nvSpPr>
        <p:spPr>
          <a:xfrm>
            <a:off x="1636641" y="1114269"/>
            <a:ext cx="793894" cy="762001"/>
          </a:xfrm>
          <a:prstGeom prst="ellipse">
            <a:avLst/>
          </a:prstGeom>
          <a:solidFill>
            <a:schemeClr val="accent1"/>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6</a:t>
            </a:r>
            <a:endParaRPr sz="1800" b="1">
              <a:solidFill>
                <a:srgbClr val="002060"/>
              </a:solidFill>
            </a:endParaRPr>
          </a:p>
        </p:txBody>
      </p:sp>
      <p:sp>
        <p:nvSpPr>
          <p:cNvPr id="312" name="Google Shape;312;p7"/>
          <p:cNvSpPr/>
          <p:nvPr/>
        </p:nvSpPr>
        <p:spPr>
          <a:xfrm>
            <a:off x="3667581" y="1026559"/>
            <a:ext cx="793894" cy="783772"/>
          </a:xfrm>
          <a:prstGeom prst="ellipse">
            <a:avLst/>
          </a:prstGeom>
          <a:solidFill>
            <a:srgbClr val="1265DB"/>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7</a:t>
            </a:r>
            <a:endParaRPr sz="1800" b="1">
              <a:solidFill>
                <a:srgbClr val="002060"/>
              </a:solidFill>
            </a:endParaRPr>
          </a:p>
        </p:txBody>
      </p:sp>
      <p:sp>
        <p:nvSpPr>
          <p:cNvPr id="313" name="Google Shape;313;p7"/>
          <p:cNvSpPr/>
          <p:nvPr/>
        </p:nvSpPr>
        <p:spPr>
          <a:xfrm>
            <a:off x="5782048" y="1026559"/>
            <a:ext cx="793894" cy="783772"/>
          </a:xfrm>
          <a:prstGeom prst="ellipse">
            <a:avLst/>
          </a:prstGeom>
          <a:solidFill>
            <a:srgbClr val="00B050"/>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8</a:t>
            </a:r>
            <a:endParaRPr sz="1800" b="1">
              <a:solidFill>
                <a:srgbClr val="002060"/>
              </a:solidFill>
            </a:endParaRPr>
          </a:p>
        </p:txBody>
      </p:sp>
      <p:sp>
        <p:nvSpPr>
          <p:cNvPr id="314" name="Google Shape;314;p7"/>
          <p:cNvSpPr/>
          <p:nvPr/>
        </p:nvSpPr>
        <p:spPr>
          <a:xfrm>
            <a:off x="7839622" y="1026559"/>
            <a:ext cx="793894" cy="783772"/>
          </a:xfrm>
          <a:prstGeom prst="ellipse">
            <a:avLst/>
          </a:prstGeom>
          <a:solidFill>
            <a:srgbClr val="8739F1"/>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9</a:t>
            </a:r>
            <a:endParaRPr sz="1800" b="1">
              <a:solidFill>
                <a:srgbClr val="002060"/>
              </a:solidFill>
            </a:endParaRPr>
          </a:p>
        </p:txBody>
      </p:sp>
      <p:sp>
        <p:nvSpPr>
          <p:cNvPr id="315" name="Google Shape;315;p7"/>
          <p:cNvSpPr/>
          <p:nvPr/>
        </p:nvSpPr>
        <p:spPr>
          <a:xfrm>
            <a:off x="9881195" y="1026559"/>
            <a:ext cx="793894" cy="783772"/>
          </a:xfrm>
          <a:prstGeom prst="ellipse">
            <a:avLst/>
          </a:prstGeom>
          <a:solidFill>
            <a:srgbClr val="CE7100"/>
          </a:solidFill>
          <a:ln w="12700" cap="flat" cmpd="sng">
            <a:solidFill>
              <a:srgbClr val="AD564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iw-IL" sz="1800" b="1">
                <a:solidFill>
                  <a:srgbClr val="002060"/>
                </a:solidFill>
              </a:rPr>
              <a:t>10</a:t>
            </a:r>
            <a:endParaRPr sz="1800" b="1">
              <a:solidFill>
                <a:srgbClr val="002060"/>
              </a:solidFill>
            </a:endParaRPr>
          </a:p>
        </p:txBody>
      </p:sp>
      <p:sp>
        <p:nvSpPr>
          <p:cNvPr id="3" name="מלבן 2">
            <a:extLst>
              <a:ext uri="{FF2B5EF4-FFF2-40B4-BE49-F238E27FC236}">
                <a16:creationId xmlns:a16="http://schemas.microsoft.com/office/drawing/2014/main" id="{9A0BB522-B797-3B04-11BA-0A361ED8045F}"/>
              </a:ext>
            </a:extLst>
          </p:cNvPr>
          <p:cNvSpPr/>
          <p:nvPr/>
        </p:nvSpPr>
        <p:spPr>
          <a:xfrm>
            <a:off x="1079850" y="3493842"/>
            <a:ext cx="1886776" cy="29848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0199F394-A446-B612-27FA-B5BED102A6A7}"/>
              </a:ext>
            </a:extLst>
          </p:cNvPr>
          <p:cNvSpPr txBox="1"/>
          <p:nvPr/>
        </p:nvSpPr>
        <p:spPr>
          <a:xfrm>
            <a:off x="1090665" y="3544788"/>
            <a:ext cx="1833432" cy="523220"/>
          </a:xfrm>
          <a:prstGeom prst="rect">
            <a:avLst/>
          </a:prstGeom>
          <a:noFill/>
        </p:spPr>
        <p:txBody>
          <a:bodyPr wrap="square">
            <a:spAutoFit/>
          </a:bodyPr>
          <a:lstStyle/>
          <a:p>
            <a:pPr algn="r" rtl="1"/>
            <a:r>
              <a:rPr lang="he-IL" sz="1400" b="1" dirty="0">
                <a:solidFill>
                  <a:srgbClr val="002060"/>
                </a:solidFill>
              </a:rPr>
              <a:t>מדידת רמת שירות</a:t>
            </a:r>
          </a:p>
          <a:p>
            <a:pPr algn="r" rtl="1"/>
            <a:r>
              <a:rPr lang="en-US" sz="1400" b="1" dirty="0">
                <a:solidFill>
                  <a:srgbClr val="002060"/>
                </a:solidFill>
              </a:rPr>
              <a:t>LOS </a:t>
            </a:r>
            <a:r>
              <a:rPr lang="iw-IL" sz="1400" b="1" dirty="0">
                <a:solidFill>
                  <a:srgbClr val="002060"/>
                </a:solidFill>
              </a:rPr>
              <a:t> </a:t>
            </a:r>
            <a:r>
              <a:rPr lang="he-IL" sz="1400" b="1" dirty="0">
                <a:solidFill>
                  <a:srgbClr val="002060"/>
                </a:solidFill>
              </a:rPr>
              <a:t> </a:t>
            </a:r>
            <a:r>
              <a:rPr lang="he-IL" sz="1400" b="1" dirty="0" err="1">
                <a:solidFill>
                  <a:srgbClr val="002060"/>
                </a:solidFill>
              </a:rPr>
              <a:t>התחב"צ</a:t>
            </a:r>
            <a:r>
              <a:rPr lang="iw-IL" sz="1400" b="1" dirty="0">
                <a:solidFill>
                  <a:srgbClr val="002060"/>
                </a:solidFill>
              </a:rPr>
              <a:t> </a:t>
            </a:r>
            <a:endParaRPr lang="he-IL" dirty="0"/>
          </a:p>
        </p:txBody>
      </p:sp>
      <p:sp>
        <p:nvSpPr>
          <p:cNvPr id="4" name="מלבן 3">
            <a:extLst>
              <a:ext uri="{FF2B5EF4-FFF2-40B4-BE49-F238E27FC236}">
                <a16:creationId xmlns:a16="http://schemas.microsoft.com/office/drawing/2014/main" id="{B6F500EE-7CB5-5611-5889-74E21C24A6BC}"/>
              </a:ext>
            </a:extLst>
          </p:cNvPr>
          <p:cNvSpPr/>
          <p:nvPr/>
        </p:nvSpPr>
        <p:spPr>
          <a:xfrm>
            <a:off x="3167380" y="3497274"/>
            <a:ext cx="1886776" cy="29848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a:extLst>
              <a:ext uri="{FF2B5EF4-FFF2-40B4-BE49-F238E27FC236}">
                <a16:creationId xmlns:a16="http://schemas.microsoft.com/office/drawing/2014/main" id="{44C03072-29BD-4B95-FCA2-6DFCC7E097AA}"/>
              </a:ext>
            </a:extLst>
          </p:cNvPr>
          <p:cNvSpPr/>
          <p:nvPr/>
        </p:nvSpPr>
        <p:spPr>
          <a:xfrm>
            <a:off x="5244277" y="3490293"/>
            <a:ext cx="1886776" cy="29848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DFFCCA8E-01B6-E927-0392-D4E5D4DCB4DB}"/>
              </a:ext>
            </a:extLst>
          </p:cNvPr>
          <p:cNvSpPr/>
          <p:nvPr/>
        </p:nvSpPr>
        <p:spPr>
          <a:xfrm>
            <a:off x="7321174" y="3472569"/>
            <a:ext cx="1886776" cy="29848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16">
            <a:extLst>
              <a:ext uri="{FF2B5EF4-FFF2-40B4-BE49-F238E27FC236}">
                <a16:creationId xmlns:a16="http://schemas.microsoft.com/office/drawing/2014/main" id="{906698C2-52C4-5974-0BC3-94B16947FE60}"/>
              </a:ext>
            </a:extLst>
          </p:cNvPr>
          <p:cNvSpPr/>
          <p:nvPr/>
        </p:nvSpPr>
        <p:spPr>
          <a:xfrm>
            <a:off x="9440601" y="3465480"/>
            <a:ext cx="1886776" cy="29848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תיבת טקסט 19">
            <a:extLst>
              <a:ext uri="{FF2B5EF4-FFF2-40B4-BE49-F238E27FC236}">
                <a16:creationId xmlns:a16="http://schemas.microsoft.com/office/drawing/2014/main" id="{693CF226-865D-5A29-C0F5-6ECA2C0DAB75}"/>
              </a:ext>
            </a:extLst>
          </p:cNvPr>
          <p:cNvSpPr txBox="1"/>
          <p:nvPr/>
        </p:nvSpPr>
        <p:spPr>
          <a:xfrm>
            <a:off x="7534338" y="3519562"/>
            <a:ext cx="1567133" cy="523220"/>
          </a:xfrm>
          <a:prstGeom prst="rect">
            <a:avLst/>
          </a:prstGeom>
          <a:noFill/>
        </p:spPr>
        <p:txBody>
          <a:bodyPr wrap="square">
            <a:spAutoFit/>
          </a:bodyPr>
          <a:lstStyle/>
          <a:p>
            <a:pPr algn="r" rtl="1"/>
            <a:r>
              <a:rPr lang="he-IL" b="1" dirty="0">
                <a:solidFill>
                  <a:srgbClr val="002060"/>
                </a:solidFill>
              </a:rPr>
              <a:t>יכולת מדידה וניהול ניסויים</a:t>
            </a:r>
            <a:endParaRPr lang="he-IL" dirty="0"/>
          </a:p>
        </p:txBody>
      </p:sp>
      <p:sp>
        <p:nvSpPr>
          <p:cNvPr id="21" name="תיבת טקסט 20">
            <a:extLst>
              <a:ext uri="{FF2B5EF4-FFF2-40B4-BE49-F238E27FC236}">
                <a16:creationId xmlns:a16="http://schemas.microsoft.com/office/drawing/2014/main" id="{DB8625E0-D5E6-E149-696F-322FACB941D0}"/>
              </a:ext>
            </a:extLst>
          </p:cNvPr>
          <p:cNvSpPr txBox="1"/>
          <p:nvPr/>
        </p:nvSpPr>
        <p:spPr>
          <a:xfrm>
            <a:off x="9483333" y="3537694"/>
            <a:ext cx="1833432" cy="954107"/>
          </a:xfrm>
          <a:prstGeom prst="rect">
            <a:avLst/>
          </a:prstGeom>
          <a:noFill/>
        </p:spPr>
        <p:txBody>
          <a:bodyPr wrap="square">
            <a:spAutoFit/>
          </a:bodyPr>
          <a:lstStyle/>
          <a:p>
            <a:pPr algn="r" rtl="1"/>
            <a:r>
              <a:rPr lang="he-IL" sz="1400" b="1" dirty="0">
                <a:solidFill>
                  <a:srgbClr val="002060"/>
                </a:solidFill>
              </a:rPr>
              <a:t>מדידה והערכת התרומה האישית  לעמידה ביעדי המדיניות  </a:t>
            </a:r>
            <a:endParaRPr lang="he-IL" dirty="0"/>
          </a:p>
        </p:txBody>
      </p:sp>
      <p:sp>
        <p:nvSpPr>
          <p:cNvPr id="22" name="תיבת טקסט 21">
            <a:extLst>
              <a:ext uri="{FF2B5EF4-FFF2-40B4-BE49-F238E27FC236}">
                <a16:creationId xmlns:a16="http://schemas.microsoft.com/office/drawing/2014/main" id="{8C1A4AD3-C479-EB15-1A1F-1C49A3E77920}"/>
              </a:ext>
            </a:extLst>
          </p:cNvPr>
          <p:cNvSpPr txBox="1"/>
          <p:nvPr/>
        </p:nvSpPr>
        <p:spPr>
          <a:xfrm>
            <a:off x="3178187" y="3548330"/>
            <a:ext cx="1833432" cy="1384995"/>
          </a:xfrm>
          <a:prstGeom prst="rect">
            <a:avLst/>
          </a:prstGeom>
          <a:noFill/>
        </p:spPr>
        <p:txBody>
          <a:bodyPr wrap="square">
            <a:spAutoFit/>
          </a:bodyPr>
          <a:lstStyle/>
          <a:p>
            <a:pPr algn="r" rtl="1"/>
            <a:r>
              <a:rPr lang="he-IL" sz="1400" b="1" dirty="0">
                <a:solidFill>
                  <a:srgbClr val="002060"/>
                </a:solidFill>
              </a:rPr>
              <a:t>מדידת עלויות </a:t>
            </a:r>
            <a:r>
              <a:rPr lang="he-IL" b="1" dirty="0">
                <a:solidFill>
                  <a:srgbClr val="002060"/>
                </a:solidFill>
              </a:rPr>
              <a:t>בכל מודי הנסיעה</a:t>
            </a:r>
          </a:p>
          <a:p>
            <a:pPr marL="285750" indent="-285750" algn="r" rtl="1">
              <a:buFont typeface="Arial" panose="020B0604020202020204" pitchFamily="34" charset="0"/>
              <a:buChar char="•"/>
            </a:pPr>
            <a:r>
              <a:rPr lang="he-IL" sz="1400" b="1" dirty="0">
                <a:solidFill>
                  <a:srgbClr val="002060"/>
                </a:solidFill>
              </a:rPr>
              <a:t>עלות לפרט</a:t>
            </a:r>
          </a:p>
          <a:p>
            <a:pPr marL="285750" indent="-285750" algn="r" rtl="1">
              <a:buFont typeface="Arial" panose="020B0604020202020204" pitchFamily="34" charset="0"/>
              <a:buChar char="•"/>
            </a:pPr>
            <a:r>
              <a:rPr lang="he-IL" b="1" dirty="0">
                <a:solidFill>
                  <a:srgbClr val="002060"/>
                </a:solidFill>
              </a:rPr>
              <a:t>עלות לעירייה</a:t>
            </a:r>
          </a:p>
          <a:p>
            <a:pPr marL="285750" indent="-285750" algn="r" rtl="1">
              <a:buFont typeface="Arial" panose="020B0604020202020204" pitchFamily="34" charset="0"/>
              <a:buChar char="•"/>
            </a:pPr>
            <a:r>
              <a:rPr lang="he-IL" sz="1400" b="1" dirty="0">
                <a:solidFill>
                  <a:srgbClr val="002060"/>
                </a:solidFill>
              </a:rPr>
              <a:t>עלות למשרד התחבורה</a:t>
            </a:r>
            <a:r>
              <a:rPr lang="iw-IL" sz="1400" b="1" dirty="0">
                <a:solidFill>
                  <a:srgbClr val="002060"/>
                </a:solidFill>
              </a:rPr>
              <a:t> </a:t>
            </a:r>
            <a:endParaRPr lang="he-IL" dirty="0"/>
          </a:p>
        </p:txBody>
      </p:sp>
      <p:sp>
        <p:nvSpPr>
          <p:cNvPr id="23" name="תיבת טקסט 22">
            <a:extLst>
              <a:ext uri="{FF2B5EF4-FFF2-40B4-BE49-F238E27FC236}">
                <a16:creationId xmlns:a16="http://schemas.microsoft.com/office/drawing/2014/main" id="{EB543880-88F4-666F-D4B8-DB41591D9C9C}"/>
              </a:ext>
            </a:extLst>
          </p:cNvPr>
          <p:cNvSpPr txBox="1"/>
          <p:nvPr/>
        </p:nvSpPr>
        <p:spPr>
          <a:xfrm>
            <a:off x="7417250" y="4085513"/>
            <a:ext cx="1833432" cy="523220"/>
          </a:xfrm>
          <a:prstGeom prst="rect">
            <a:avLst/>
          </a:prstGeom>
          <a:noFill/>
        </p:spPr>
        <p:txBody>
          <a:bodyPr wrap="square">
            <a:spAutoFit/>
          </a:bodyPr>
          <a:lstStyle/>
          <a:p>
            <a:pPr algn="r" rtl="1"/>
            <a:r>
              <a:rPr lang="he-IL" sz="1400" b="1" dirty="0">
                <a:solidFill>
                  <a:srgbClr val="002060"/>
                </a:solidFill>
              </a:rPr>
              <a:t>מדידת היקף השימוש </a:t>
            </a:r>
            <a:r>
              <a:rPr lang="he-IL" sz="1400" b="1" dirty="0" err="1">
                <a:solidFill>
                  <a:srgbClr val="002060"/>
                </a:solidFill>
              </a:rPr>
              <a:t>במיקרומובליטי</a:t>
            </a:r>
            <a:r>
              <a:rPr lang="iw-IL" sz="1400" b="1" dirty="0">
                <a:solidFill>
                  <a:srgbClr val="002060"/>
                </a:solidFill>
              </a:rPr>
              <a:t> </a:t>
            </a:r>
            <a:endParaRPr lang="he-IL" dirty="0"/>
          </a:p>
        </p:txBody>
      </p:sp>
      <p:sp>
        <p:nvSpPr>
          <p:cNvPr id="24" name="תיבת טקסט 23">
            <a:extLst>
              <a:ext uri="{FF2B5EF4-FFF2-40B4-BE49-F238E27FC236}">
                <a16:creationId xmlns:a16="http://schemas.microsoft.com/office/drawing/2014/main" id="{17F8B7D5-8C58-6271-A662-138D325D23AF}"/>
              </a:ext>
            </a:extLst>
          </p:cNvPr>
          <p:cNvSpPr txBox="1"/>
          <p:nvPr/>
        </p:nvSpPr>
        <p:spPr>
          <a:xfrm>
            <a:off x="9518774" y="4604492"/>
            <a:ext cx="1833432" cy="954107"/>
          </a:xfrm>
          <a:prstGeom prst="rect">
            <a:avLst/>
          </a:prstGeom>
          <a:noFill/>
        </p:spPr>
        <p:txBody>
          <a:bodyPr wrap="square">
            <a:spAutoFit/>
          </a:bodyPr>
          <a:lstStyle/>
          <a:p>
            <a:pPr algn="r" rtl="1"/>
            <a:r>
              <a:rPr lang="he-IL" sz="1400" b="1" dirty="0">
                <a:solidFill>
                  <a:srgbClr val="002060"/>
                </a:solidFill>
              </a:rPr>
              <a:t>מדידה והערכת התרומה הקהילתית  לעמידה ביעדי המדיניות  </a:t>
            </a:r>
            <a:endParaRPr lang="he-IL" dirty="0"/>
          </a:p>
        </p:txBody>
      </p:sp>
      <p:sp>
        <p:nvSpPr>
          <p:cNvPr id="25" name="תיבת טקסט 24">
            <a:extLst>
              <a:ext uri="{FF2B5EF4-FFF2-40B4-BE49-F238E27FC236}">
                <a16:creationId xmlns:a16="http://schemas.microsoft.com/office/drawing/2014/main" id="{154A5CAE-196E-DA36-5817-AC6BE1E0C37E}"/>
              </a:ext>
            </a:extLst>
          </p:cNvPr>
          <p:cNvSpPr txBox="1"/>
          <p:nvPr/>
        </p:nvSpPr>
        <p:spPr>
          <a:xfrm>
            <a:off x="7363705" y="4628895"/>
            <a:ext cx="1794474" cy="307777"/>
          </a:xfrm>
          <a:prstGeom prst="rect">
            <a:avLst/>
          </a:prstGeom>
          <a:noFill/>
        </p:spPr>
        <p:txBody>
          <a:bodyPr wrap="square">
            <a:spAutoFit/>
          </a:bodyPr>
          <a:lstStyle/>
          <a:p>
            <a:pPr algn="r" rtl="1"/>
            <a:r>
              <a:rPr lang="he-IL" b="1" dirty="0">
                <a:solidFill>
                  <a:srgbClr val="002060"/>
                </a:solidFill>
              </a:rPr>
              <a:t>מדידת רמת </a:t>
            </a:r>
            <a:r>
              <a:rPr lang="he-IL" b="1" dirty="0" err="1">
                <a:solidFill>
                  <a:srgbClr val="002060"/>
                </a:solidFill>
              </a:rPr>
              <a:t>הליכתיות</a:t>
            </a:r>
            <a:r>
              <a:rPr lang="he-IL" b="1" dirty="0">
                <a:solidFill>
                  <a:srgbClr val="002060"/>
                </a:solidFill>
              </a:rPr>
              <a:t> </a:t>
            </a:r>
            <a:endParaRPr lang="he-IL" dirty="0"/>
          </a:p>
        </p:txBody>
      </p:sp>
      <p:sp>
        <p:nvSpPr>
          <p:cNvPr id="26" name="תיבת טקסט 25">
            <a:extLst>
              <a:ext uri="{FF2B5EF4-FFF2-40B4-BE49-F238E27FC236}">
                <a16:creationId xmlns:a16="http://schemas.microsoft.com/office/drawing/2014/main" id="{BFACD2D5-1962-58CE-09C4-2B1E81FE8450}"/>
              </a:ext>
            </a:extLst>
          </p:cNvPr>
          <p:cNvSpPr txBox="1"/>
          <p:nvPr/>
        </p:nvSpPr>
        <p:spPr>
          <a:xfrm>
            <a:off x="5287008" y="3530605"/>
            <a:ext cx="1833432" cy="1815882"/>
          </a:xfrm>
          <a:prstGeom prst="rect">
            <a:avLst/>
          </a:prstGeom>
          <a:noFill/>
        </p:spPr>
        <p:txBody>
          <a:bodyPr wrap="square">
            <a:spAutoFit/>
          </a:bodyPr>
          <a:lstStyle/>
          <a:p>
            <a:pPr algn="r" rtl="1"/>
            <a:r>
              <a:rPr lang="he-IL" sz="1400" b="1" dirty="0">
                <a:solidFill>
                  <a:srgbClr val="002060"/>
                </a:solidFill>
              </a:rPr>
              <a:t>יכולת מדידת פערי ניידות ונגישות ברשת. </a:t>
            </a:r>
          </a:p>
          <a:p>
            <a:pPr algn="r" rtl="1"/>
            <a:r>
              <a:rPr lang="he-IL" b="1" dirty="0">
                <a:solidFill>
                  <a:srgbClr val="002060"/>
                </a:solidFill>
              </a:rPr>
              <a:t>יכולת </a:t>
            </a:r>
            <a:r>
              <a:rPr lang="he-IL" sz="1400" b="1" dirty="0">
                <a:solidFill>
                  <a:srgbClr val="002060"/>
                </a:solidFill>
              </a:rPr>
              <a:t>הערכת התרומה (</a:t>
            </a:r>
            <a:r>
              <a:rPr lang="en-US" sz="1400" b="1" dirty="0">
                <a:solidFill>
                  <a:srgbClr val="002060"/>
                </a:solidFill>
              </a:rPr>
              <a:t>What if</a:t>
            </a:r>
            <a:r>
              <a:rPr lang="he-IL" sz="1400" b="1" dirty="0">
                <a:solidFill>
                  <a:srgbClr val="002060"/>
                </a:solidFill>
              </a:rPr>
              <a:t>) של חלופות שונות להרחבת הרשת  ו/או שירותי הניידות לעמידה ביעדי המדיניות  </a:t>
            </a:r>
            <a:endParaRPr lang="he-IL" dirty="0"/>
          </a:p>
        </p:txBody>
      </p:sp>
    </p:spTree>
    <p:extLst>
      <p:ext uri="{BB962C8B-B14F-4D97-AF65-F5344CB8AC3E}">
        <p14:creationId xmlns:p14="http://schemas.microsoft.com/office/powerpoint/2010/main" val="163483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FA3C58F0-0EF6-EF5F-2005-1B17ED77DA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8</a:t>
            </a:fld>
            <a:endParaRPr lang="iw-IL"/>
          </a:p>
        </p:txBody>
      </p:sp>
      <p:pic>
        <p:nvPicPr>
          <p:cNvPr id="4" name="תמונה 3">
            <a:extLst>
              <a:ext uri="{FF2B5EF4-FFF2-40B4-BE49-F238E27FC236}">
                <a16:creationId xmlns:a16="http://schemas.microsoft.com/office/drawing/2014/main" id="{5E80873E-019D-547E-48B3-110DA4835C1D}"/>
              </a:ext>
            </a:extLst>
          </p:cNvPr>
          <p:cNvPicPr>
            <a:picLocks noChangeAspect="1"/>
          </p:cNvPicPr>
          <p:nvPr/>
        </p:nvPicPr>
        <p:blipFill>
          <a:blip r:embed="rId2"/>
          <a:srcRect l="32267" t="17519" r="37558" b="5582"/>
          <a:stretch/>
        </p:blipFill>
        <p:spPr>
          <a:xfrm>
            <a:off x="7674935" y="648584"/>
            <a:ext cx="4062554" cy="5823777"/>
          </a:xfrm>
          <a:prstGeom prst="rect">
            <a:avLst/>
          </a:prstGeom>
        </p:spPr>
      </p:pic>
      <p:pic>
        <p:nvPicPr>
          <p:cNvPr id="6" name="תמונה 5">
            <a:extLst>
              <a:ext uri="{FF2B5EF4-FFF2-40B4-BE49-F238E27FC236}">
                <a16:creationId xmlns:a16="http://schemas.microsoft.com/office/drawing/2014/main" id="{DB1F20C0-3907-5763-74B5-0FB6C55D8150}"/>
              </a:ext>
            </a:extLst>
          </p:cNvPr>
          <p:cNvPicPr>
            <a:picLocks noChangeAspect="1"/>
          </p:cNvPicPr>
          <p:nvPr/>
        </p:nvPicPr>
        <p:blipFill>
          <a:blip r:embed="rId3"/>
          <a:srcRect l="47529" t="43876" r="21599" b="34730"/>
          <a:stretch/>
        </p:blipFill>
        <p:spPr>
          <a:xfrm>
            <a:off x="454511" y="3774557"/>
            <a:ext cx="6833222" cy="2663649"/>
          </a:xfrm>
          <a:prstGeom prst="rect">
            <a:avLst/>
          </a:prstGeom>
        </p:spPr>
      </p:pic>
      <p:sp>
        <p:nvSpPr>
          <p:cNvPr id="7" name="מלבן: פינות מעוגלות 6">
            <a:extLst>
              <a:ext uri="{FF2B5EF4-FFF2-40B4-BE49-F238E27FC236}">
                <a16:creationId xmlns:a16="http://schemas.microsoft.com/office/drawing/2014/main" id="{0C621FD5-FF11-BCF9-F21E-2AEC46467EA6}"/>
              </a:ext>
            </a:extLst>
          </p:cNvPr>
          <p:cNvSpPr/>
          <p:nvPr/>
        </p:nvSpPr>
        <p:spPr>
          <a:xfrm>
            <a:off x="665406" y="5475763"/>
            <a:ext cx="6411432" cy="44657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21DE8159-64DC-66A6-FD5C-01445C9BFD28}"/>
              </a:ext>
            </a:extLst>
          </p:cNvPr>
          <p:cNvPicPr>
            <a:picLocks noChangeAspect="1"/>
          </p:cNvPicPr>
          <p:nvPr/>
        </p:nvPicPr>
        <p:blipFill>
          <a:blip r:embed="rId4"/>
          <a:srcRect l="50843" t="54729" r="30145" b="20155"/>
          <a:stretch/>
        </p:blipFill>
        <p:spPr>
          <a:xfrm>
            <a:off x="919255" y="190996"/>
            <a:ext cx="4822326" cy="3583562"/>
          </a:xfrm>
          <a:prstGeom prst="rect">
            <a:avLst/>
          </a:prstGeom>
        </p:spPr>
      </p:pic>
    </p:spTree>
    <p:extLst>
      <p:ext uri="{BB962C8B-B14F-4D97-AF65-F5344CB8AC3E}">
        <p14:creationId xmlns:p14="http://schemas.microsoft.com/office/powerpoint/2010/main" val="226602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4BE4098D-D7C7-AEAA-4B86-9EA199619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w-IL" smtClean="0"/>
              <a:t>9</a:t>
            </a:fld>
            <a:endParaRPr lang="iw-IL"/>
          </a:p>
        </p:txBody>
      </p:sp>
      <p:pic>
        <p:nvPicPr>
          <p:cNvPr id="4" name="תמונה 3">
            <a:extLst>
              <a:ext uri="{FF2B5EF4-FFF2-40B4-BE49-F238E27FC236}">
                <a16:creationId xmlns:a16="http://schemas.microsoft.com/office/drawing/2014/main" id="{09108688-EBC1-9CDC-8D71-DC4193813E9D}"/>
              </a:ext>
            </a:extLst>
          </p:cNvPr>
          <p:cNvPicPr>
            <a:picLocks noChangeAspect="1"/>
          </p:cNvPicPr>
          <p:nvPr/>
        </p:nvPicPr>
        <p:blipFill>
          <a:blip r:embed="rId2"/>
          <a:srcRect l="873" t="17054" r="6875" b="12868"/>
          <a:stretch/>
        </p:blipFill>
        <p:spPr>
          <a:xfrm>
            <a:off x="-63798" y="832627"/>
            <a:ext cx="12036058" cy="5142870"/>
          </a:xfrm>
          <a:prstGeom prst="rect">
            <a:avLst/>
          </a:prstGeom>
        </p:spPr>
      </p:pic>
    </p:spTree>
    <p:extLst>
      <p:ext uri="{BB962C8B-B14F-4D97-AF65-F5344CB8AC3E}">
        <p14:creationId xmlns:p14="http://schemas.microsoft.com/office/powerpoint/2010/main" val="1164806546"/>
      </p:ext>
    </p:extLst>
  </p:cSld>
  <p:clrMapOvr>
    <a:masterClrMapping/>
  </p:clrMapOvr>
</p:sld>
</file>

<file path=ppt/theme/theme1.xml><?xml version="1.0" encoding="utf-8"?>
<a:theme xmlns:a="http://schemas.openxmlformats.org/drawingml/2006/main" name="ShapesVTI">
  <a:themeElements>
    <a:clrScheme name="Shapes">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3485</TotalTime>
  <Words>607</Words>
  <Application>Microsoft Office PowerPoint</Application>
  <PresentationFormat>מסך רחב</PresentationFormat>
  <Paragraphs>136</Paragraphs>
  <Slides>16</Slides>
  <Notes>7</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16</vt:i4>
      </vt:variant>
    </vt:vector>
  </HeadingPairs>
  <TitlesOfParts>
    <vt:vector size="25" baseType="lpstr">
      <vt:lpstr>Arial</vt:lpstr>
      <vt:lpstr>Avenir</vt:lpstr>
      <vt:lpstr>Calibri</vt:lpstr>
      <vt:lpstr>David</vt:lpstr>
      <vt:lpstr>Guttman Hatzvi</vt:lpstr>
      <vt:lpstr>Noto Sans Symbols</vt:lpstr>
      <vt:lpstr>Twentieth Century</vt:lpstr>
      <vt:lpstr>Wingdings</vt:lpstr>
      <vt:lpstr>ShapesVTI</vt:lpstr>
      <vt:lpstr>תשתית נתונים, שיטות וכלים לניהול ופיתוח שירותי ניידות  ותחבורה חכמה בהרצליה</vt:lpstr>
      <vt:lpstr>מצגת של PowerPoint‏</vt:lpstr>
      <vt:lpstr>מצגת של PowerPoint‏</vt:lpstr>
      <vt:lpstr>המתווה לשיפור הניידות והתחבורה החכמה בעיר הרצליה – נדבכים 1-5 </vt:lpstr>
      <vt:lpstr>המתווה לשיפור הניידות והתחבורה החכמה בעיר הרצליה   - נדבכים 6-10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מתווה לפיתוח  מארג שירותי ניידות  ותחבורה חכמה בהרצליה</dc:title>
  <dc:creator>Eran Reuveni | Barshai LTD</dc:creator>
  <cp:lastModifiedBy>Eran Reuveni</cp:lastModifiedBy>
  <cp:revision>27</cp:revision>
  <dcterms:created xsi:type="dcterms:W3CDTF">2023-05-03T07:52:24Z</dcterms:created>
  <dcterms:modified xsi:type="dcterms:W3CDTF">2024-09-09T05:17:03Z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